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327" r:id="rId5"/>
    <p:sldId id="257" r:id="rId6"/>
    <p:sldId id="264" r:id="rId7"/>
    <p:sldId id="258" r:id="rId8"/>
    <p:sldId id="272" r:id="rId9"/>
    <p:sldId id="260" r:id="rId10"/>
    <p:sldId id="335" r:id="rId11"/>
    <p:sldId id="274" r:id="rId12"/>
    <p:sldId id="275" r:id="rId13"/>
    <p:sldId id="259" r:id="rId14"/>
    <p:sldId id="334" r:id="rId15"/>
    <p:sldId id="271" r:id="rId16"/>
    <p:sldId id="266" r:id="rId17"/>
    <p:sldId id="336" r:id="rId18"/>
    <p:sldId id="346" r:id="rId19"/>
    <p:sldId id="347" r:id="rId20"/>
    <p:sldId id="337" r:id="rId21"/>
    <p:sldId id="338" r:id="rId22"/>
    <p:sldId id="339" r:id="rId23"/>
    <p:sldId id="348" r:id="rId24"/>
    <p:sldId id="349" r:id="rId25"/>
    <p:sldId id="340" r:id="rId26"/>
    <p:sldId id="341" r:id="rId27"/>
    <p:sldId id="342" r:id="rId28"/>
    <p:sldId id="344" r:id="rId29"/>
    <p:sldId id="345" r:id="rId30"/>
    <p:sldId id="350" r:id="rId31"/>
    <p:sldId id="351" r:id="rId32"/>
    <p:sldId id="352" r:id="rId33"/>
    <p:sldId id="353" r:id="rId34"/>
    <p:sldId id="354" r:id="rId35"/>
    <p:sldId id="323" r:id="rId36"/>
    <p:sldId id="317" r:id="rId37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Destroy" panose="020B0604020202020204"/>
      <p:regular r:id="rId44"/>
    </p:embeddedFont>
    <p:embeddedFont>
      <p:font typeface="TrashHand" panose="020B0604020202020204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870FA0-8C53-4B74-BCC6-0B154C744D9B}" v="18" dt="2021-03-05T10:42:43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a Aulin" userId="33133967-17ea-4cbf-978b-57ec00816855" providerId="ADAL" clId="{B4870FA0-8C53-4B74-BCC6-0B154C744D9B}"/>
    <pc:docChg chg="undo custSel delSld modSld sldOrd">
      <pc:chgData name="Susanna Aulin" userId="33133967-17ea-4cbf-978b-57ec00816855" providerId="ADAL" clId="{B4870FA0-8C53-4B74-BCC6-0B154C744D9B}" dt="2021-03-05T10:42:43.066" v="465"/>
      <pc:docMkLst>
        <pc:docMk/>
      </pc:docMkLst>
      <pc:sldChg chg="ord">
        <pc:chgData name="Susanna Aulin" userId="33133967-17ea-4cbf-978b-57ec00816855" providerId="ADAL" clId="{B4870FA0-8C53-4B74-BCC6-0B154C744D9B}" dt="2021-03-05T10:34:45.519" v="24"/>
        <pc:sldMkLst>
          <pc:docMk/>
          <pc:sldMk cId="3338107475" sldId="259"/>
        </pc:sldMkLst>
      </pc:sldChg>
      <pc:sldChg chg="ord">
        <pc:chgData name="Susanna Aulin" userId="33133967-17ea-4cbf-978b-57ec00816855" providerId="ADAL" clId="{B4870FA0-8C53-4B74-BCC6-0B154C744D9B}" dt="2021-03-05T10:34:54.495" v="26"/>
        <pc:sldMkLst>
          <pc:docMk/>
          <pc:sldMk cId="1286922125" sldId="260"/>
        </pc:sldMkLst>
      </pc:sldChg>
      <pc:sldChg chg="addSp modSp mod">
        <pc:chgData name="Susanna Aulin" userId="33133967-17ea-4cbf-978b-57ec00816855" providerId="ADAL" clId="{B4870FA0-8C53-4B74-BCC6-0B154C744D9B}" dt="2021-03-05T10:35:59.127" v="72" actId="1076"/>
        <pc:sldMkLst>
          <pc:docMk/>
          <pc:sldMk cId="1304275875" sldId="266"/>
        </pc:sldMkLst>
        <pc:spChg chg="mod">
          <ac:chgData name="Susanna Aulin" userId="33133967-17ea-4cbf-978b-57ec00816855" providerId="ADAL" clId="{B4870FA0-8C53-4B74-BCC6-0B154C744D9B}" dt="2021-03-05T10:35:48.944" v="68" actId="1076"/>
          <ac:spMkLst>
            <pc:docMk/>
            <pc:sldMk cId="1304275875" sldId="266"/>
            <ac:spMk id="5" creationId="{00000000-0000-0000-0000-000000000000}"/>
          </ac:spMkLst>
        </pc:spChg>
        <pc:spChg chg="mod">
          <ac:chgData name="Susanna Aulin" userId="33133967-17ea-4cbf-978b-57ec00816855" providerId="ADAL" clId="{B4870FA0-8C53-4B74-BCC6-0B154C744D9B}" dt="2021-03-05T10:35:59.127" v="72" actId="1076"/>
          <ac:spMkLst>
            <pc:docMk/>
            <pc:sldMk cId="1304275875" sldId="266"/>
            <ac:spMk id="7" creationId="{00000000-0000-0000-0000-000000000000}"/>
          </ac:spMkLst>
        </pc:spChg>
        <pc:picChg chg="add mod">
          <ac:chgData name="Susanna Aulin" userId="33133967-17ea-4cbf-978b-57ec00816855" providerId="ADAL" clId="{B4870FA0-8C53-4B74-BCC6-0B154C744D9B}" dt="2021-03-05T10:35:55.603" v="71" actId="1076"/>
          <ac:picMkLst>
            <pc:docMk/>
            <pc:sldMk cId="1304275875" sldId="266"/>
            <ac:picMk id="8" creationId="{F0AE3C1C-A167-45F8-86EB-50D425AA6836}"/>
          </ac:picMkLst>
        </pc:picChg>
        <pc:picChg chg="add mod">
          <ac:chgData name="Susanna Aulin" userId="33133967-17ea-4cbf-978b-57ec00816855" providerId="ADAL" clId="{B4870FA0-8C53-4B74-BCC6-0B154C744D9B}" dt="2021-03-05T10:35:51.718" v="70" actId="1076"/>
          <ac:picMkLst>
            <pc:docMk/>
            <pc:sldMk cId="1304275875" sldId="266"/>
            <ac:picMk id="9" creationId="{A3D53273-6D9C-4FE5-A9B7-5BB5C1D16C1C}"/>
          </ac:picMkLst>
        </pc:picChg>
      </pc:sldChg>
      <pc:sldChg chg="ord">
        <pc:chgData name="Susanna Aulin" userId="33133967-17ea-4cbf-978b-57ec00816855" providerId="ADAL" clId="{B4870FA0-8C53-4B74-BCC6-0B154C744D9B}" dt="2021-03-05T10:35:01.381" v="28"/>
        <pc:sldMkLst>
          <pc:docMk/>
          <pc:sldMk cId="394356380" sldId="272"/>
        </pc:sldMkLst>
      </pc:sldChg>
      <pc:sldChg chg="del">
        <pc:chgData name="Susanna Aulin" userId="33133967-17ea-4cbf-978b-57ec00816855" providerId="ADAL" clId="{B4870FA0-8C53-4B74-BCC6-0B154C744D9B}" dt="2021-03-04T09:41:54.320" v="5" actId="47"/>
        <pc:sldMkLst>
          <pc:docMk/>
          <pc:sldMk cId="1239547811" sldId="299"/>
        </pc:sldMkLst>
      </pc:sldChg>
      <pc:sldChg chg="del">
        <pc:chgData name="Susanna Aulin" userId="33133967-17ea-4cbf-978b-57ec00816855" providerId="ADAL" clId="{B4870FA0-8C53-4B74-BCC6-0B154C744D9B}" dt="2021-03-04T09:41:54.489" v="6" actId="47"/>
        <pc:sldMkLst>
          <pc:docMk/>
          <pc:sldMk cId="1352809661" sldId="300"/>
        </pc:sldMkLst>
      </pc:sldChg>
      <pc:sldChg chg="del">
        <pc:chgData name="Susanna Aulin" userId="33133967-17ea-4cbf-978b-57ec00816855" providerId="ADAL" clId="{B4870FA0-8C53-4B74-BCC6-0B154C744D9B}" dt="2021-03-04T09:41:55.104" v="9" actId="47"/>
        <pc:sldMkLst>
          <pc:docMk/>
          <pc:sldMk cId="2757233935" sldId="303"/>
        </pc:sldMkLst>
      </pc:sldChg>
      <pc:sldChg chg="del">
        <pc:chgData name="Susanna Aulin" userId="33133967-17ea-4cbf-978b-57ec00816855" providerId="ADAL" clId="{B4870FA0-8C53-4B74-BCC6-0B154C744D9B}" dt="2021-03-04T09:41:55.254" v="10" actId="47"/>
        <pc:sldMkLst>
          <pc:docMk/>
          <pc:sldMk cId="1299329712" sldId="304"/>
        </pc:sldMkLst>
      </pc:sldChg>
      <pc:sldChg chg="del">
        <pc:chgData name="Susanna Aulin" userId="33133967-17ea-4cbf-978b-57ec00816855" providerId="ADAL" clId="{B4870FA0-8C53-4B74-BCC6-0B154C744D9B}" dt="2021-03-04T09:41:55.531" v="11" actId="47"/>
        <pc:sldMkLst>
          <pc:docMk/>
          <pc:sldMk cId="3432829590" sldId="305"/>
        </pc:sldMkLst>
      </pc:sldChg>
      <pc:sldChg chg="del">
        <pc:chgData name="Susanna Aulin" userId="33133967-17ea-4cbf-978b-57ec00816855" providerId="ADAL" clId="{B4870FA0-8C53-4B74-BCC6-0B154C744D9B}" dt="2021-03-04T09:41:55.552" v="12" actId="47"/>
        <pc:sldMkLst>
          <pc:docMk/>
          <pc:sldMk cId="2676300225" sldId="306"/>
        </pc:sldMkLst>
      </pc:sldChg>
      <pc:sldChg chg="del">
        <pc:chgData name="Susanna Aulin" userId="33133967-17ea-4cbf-978b-57ec00816855" providerId="ADAL" clId="{B4870FA0-8C53-4B74-BCC6-0B154C744D9B}" dt="2021-03-04T09:41:56.247" v="13" actId="47"/>
        <pc:sldMkLst>
          <pc:docMk/>
          <pc:sldMk cId="1076651754" sldId="307"/>
        </pc:sldMkLst>
      </pc:sldChg>
      <pc:sldChg chg="del">
        <pc:chgData name="Susanna Aulin" userId="33133967-17ea-4cbf-978b-57ec00816855" providerId="ADAL" clId="{B4870FA0-8C53-4B74-BCC6-0B154C744D9B}" dt="2021-03-04T09:41:56.934" v="14" actId="47"/>
        <pc:sldMkLst>
          <pc:docMk/>
          <pc:sldMk cId="1190377540" sldId="308"/>
        </pc:sldMkLst>
      </pc:sldChg>
      <pc:sldChg chg="del">
        <pc:chgData name="Susanna Aulin" userId="33133967-17ea-4cbf-978b-57ec00816855" providerId="ADAL" clId="{B4870FA0-8C53-4B74-BCC6-0B154C744D9B}" dt="2021-03-04T09:41:57.601" v="15" actId="47"/>
        <pc:sldMkLst>
          <pc:docMk/>
          <pc:sldMk cId="3392164219" sldId="309"/>
        </pc:sldMkLst>
      </pc:sldChg>
      <pc:sldChg chg="del">
        <pc:chgData name="Susanna Aulin" userId="33133967-17ea-4cbf-978b-57ec00816855" providerId="ADAL" clId="{B4870FA0-8C53-4B74-BCC6-0B154C744D9B}" dt="2021-03-04T09:41:58.202" v="16" actId="47"/>
        <pc:sldMkLst>
          <pc:docMk/>
          <pc:sldMk cId="3190584150" sldId="310"/>
        </pc:sldMkLst>
      </pc:sldChg>
      <pc:sldChg chg="del">
        <pc:chgData name="Susanna Aulin" userId="33133967-17ea-4cbf-978b-57ec00816855" providerId="ADAL" clId="{B4870FA0-8C53-4B74-BCC6-0B154C744D9B}" dt="2021-03-04T09:41:58.672" v="17" actId="47"/>
        <pc:sldMkLst>
          <pc:docMk/>
          <pc:sldMk cId="1217842207" sldId="312"/>
        </pc:sldMkLst>
      </pc:sldChg>
      <pc:sldChg chg="del">
        <pc:chgData name="Susanna Aulin" userId="33133967-17ea-4cbf-978b-57ec00816855" providerId="ADAL" clId="{B4870FA0-8C53-4B74-BCC6-0B154C744D9B}" dt="2021-03-04T09:41:59.157" v="18" actId="47"/>
        <pc:sldMkLst>
          <pc:docMk/>
          <pc:sldMk cId="2871075296" sldId="313"/>
        </pc:sldMkLst>
      </pc:sldChg>
      <pc:sldChg chg="del">
        <pc:chgData name="Susanna Aulin" userId="33133967-17ea-4cbf-978b-57ec00816855" providerId="ADAL" clId="{B4870FA0-8C53-4B74-BCC6-0B154C744D9B}" dt="2021-03-04T09:41:59.716" v="19" actId="47"/>
        <pc:sldMkLst>
          <pc:docMk/>
          <pc:sldMk cId="1164222262" sldId="314"/>
        </pc:sldMkLst>
      </pc:sldChg>
      <pc:sldChg chg="del">
        <pc:chgData name="Susanna Aulin" userId="33133967-17ea-4cbf-978b-57ec00816855" providerId="ADAL" clId="{B4870FA0-8C53-4B74-BCC6-0B154C744D9B}" dt="2021-03-04T09:41:54.930" v="7" actId="47"/>
        <pc:sldMkLst>
          <pc:docMk/>
          <pc:sldMk cId="1158086898" sldId="319"/>
        </pc:sldMkLst>
      </pc:sldChg>
      <pc:sldChg chg="del">
        <pc:chgData name="Susanna Aulin" userId="33133967-17ea-4cbf-978b-57ec00816855" providerId="ADAL" clId="{B4870FA0-8C53-4B74-BCC6-0B154C744D9B}" dt="2021-03-04T09:41:54.941" v="8" actId="47"/>
        <pc:sldMkLst>
          <pc:docMk/>
          <pc:sldMk cId="744577825" sldId="320"/>
        </pc:sldMkLst>
      </pc:sldChg>
      <pc:sldChg chg="del">
        <pc:chgData name="Susanna Aulin" userId="33133967-17ea-4cbf-978b-57ec00816855" providerId="ADAL" clId="{B4870FA0-8C53-4B74-BCC6-0B154C744D9B}" dt="2021-03-04T09:42:00.264" v="20" actId="47"/>
        <pc:sldMkLst>
          <pc:docMk/>
          <pc:sldMk cId="3239168041" sldId="321"/>
        </pc:sldMkLst>
      </pc:sldChg>
      <pc:sldChg chg="del">
        <pc:chgData name="Susanna Aulin" userId="33133967-17ea-4cbf-978b-57ec00816855" providerId="ADAL" clId="{B4870FA0-8C53-4B74-BCC6-0B154C744D9B}" dt="2021-03-04T09:42:00.802" v="21" actId="47"/>
        <pc:sldMkLst>
          <pc:docMk/>
          <pc:sldMk cId="1862797289" sldId="322"/>
        </pc:sldMkLst>
      </pc:sldChg>
      <pc:sldChg chg="del">
        <pc:chgData name="Susanna Aulin" userId="33133967-17ea-4cbf-978b-57ec00816855" providerId="ADAL" clId="{B4870FA0-8C53-4B74-BCC6-0B154C744D9B}" dt="2021-03-04T09:41:51.136" v="0" actId="47"/>
        <pc:sldMkLst>
          <pc:docMk/>
          <pc:sldMk cId="2025943228" sldId="328"/>
        </pc:sldMkLst>
      </pc:sldChg>
      <pc:sldChg chg="del">
        <pc:chgData name="Susanna Aulin" userId="33133967-17ea-4cbf-978b-57ec00816855" providerId="ADAL" clId="{B4870FA0-8C53-4B74-BCC6-0B154C744D9B}" dt="2021-03-04T09:41:51.926" v="1" actId="47"/>
        <pc:sldMkLst>
          <pc:docMk/>
          <pc:sldMk cId="2134560064" sldId="329"/>
        </pc:sldMkLst>
      </pc:sldChg>
      <pc:sldChg chg="del">
        <pc:chgData name="Susanna Aulin" userId="33133967-17ea-4cbf-978b-57ec00816855" providerId="ADAL" clId="{B4870FA0-8C53-4B74-BCC6-0B154C744D9B}" dt="2021-03-04T09:41:52.508" v="2" actId="47"/>
        <pc:sldMkLst>
          <pc:docMk/>
          <pc:sldMk cId="2600579775" sldId="330"/>
        </pc:sldMkLst>
      </pc:sldChg>
      <pc:sldChg chg="del">
        <pc:chgData name="Susanna Aulin" userId="33133967-17ea-4cbf-978b-57ec00816855" providerId="ADAL" clId="{B4870FA0-8C53-4B74-BCC6-0B154C744D9B}" dt="2021-03-04T09:41:53.196" v="3" actId="47"/>
        <pc:sldMkLst>
          <pc:docMk/>
          <pc:sldMk cId="370775975" sldId="331"/>
        </pc:sldMkLst>
      </pc:sldChg>
      <pc:sldChg chg="del">
        <pc:chgData name="Susanna Aulin" userId="33133967-17ea-4cbf-978b-57ec00816855" providerId="ADAL" clId="{B4870FA0-8C53-4B74-BCC6-0B154C744D9B}" dt="2021-03-04T09:41:53.792" v="4" actId="47"/>
        <pc:sldMkLst>
          <pc:docMk/>
          <pc:sldMk cId="342655022" sldId="332"/>
        </pc:sldMkLst>
      </pc:sldChg>
      <pc:sldChg chg="del">
        <pc:chgData name="Susanna Aulin" userId="33133967-17ea-4cbf-978b-57ec00816855" providerId="ADAL" clId="{B4870FA0-8C53-4B74-BCC6-0B154C744D9B}" dt="2021-03-04T09:42:02.036" v="22" actId="47"/>
        <pc:sldMkLst>
          <pc:docMk/>
          <pc:sldMk cId="625117069" sldId="333"/>
        </pc:sldMkLst>
      </pc:sldChg>
      <pc:sldChg chg="ord">
        <pc:chgData name="Susanna Aulin" userId="33133967-17ea-4cbf-978b-57ec00816855" providerId="ADAL" clId="{B4870FA0-8C53-4B74-BCC6-0B154C744D9B}" dt="2021-03-05T10:34:45.519" v="24"/>
        <pc:sldMkLst>
          <pc:docMk/>
          <pc:sldMk cId="3276556538" sldId="334"/>
        </pc:sldMkLst>
      </pc:sldChg>
      <pc:sldChg chg="ord">
        <pc:chgData name="Susanna Aulin" userId="33133967-17ea-4cbf-978b-57ec00816855" providerId="ADAL" clId="{B4870FA0-8C53-4B74-BCC6-0B154C744D9B}" dt="2021-03-05T10:34:54.495" v="26"/>
        <pc:sldMkLst>
          <pc:docMk/>
          <pc:sldMk cId="3457954217" sldId="335"/>
        </pc:sldMkLst>
      </pc:sldChg>
      <pc:sldChg chg="addSp delSp modSp mod">
        <pc:chgData name="Susanna Aulin" userId="33133967-17ea-4cbf-978b-57ec00816855" providerId="ADAL" clId="{B4870FA0-8C53-4B74-BCC6-0B154C744D9B}" dt="2021-03-05T10:36:11.436" v="74"/>
        <pc:sldMkLst>
          <pc:docMk/>
          <pc:sldMk cId="3386544433" sldId="336"/>
        </pc:sldMkLst>
        <pc:spChg chg="add mod">
          <ac:chgData name="Susanna Aulin" userId="33133967-17ea-4cbf-978b-57ec00816855" providerId="ADAL" clId="{B4870FA0-8C53-4B74-BCC6-0B154C744D9B}" dt="2021-03-05T10:36:11.436" v="74"/>
          <ac:spMkLst>
            <pc:docMk/>
            <pc:sldMk cId="3386544433" sldId="336"/>
            <ac:spMk id="4" creationId="{0A315559-809D-4FA0-BBB1-C38EBB86A090}"/>
          </ac:spMkLst>
        </pc:spChg>
        <pc:spChg chg="del">
          <ac:chgData name="Susanna Aulin" userId="33133967-17ea-4cbf-978b-57ec00816855" providerId="ADAL" clId="{B4870FA0-8C53-4B74-BCC6-0B154C744D9B}" dt="2021-03-05T10:36:10.409" v="73" actId="478"/>
          <ac:spMkLst>
            <pc:docMk/>
            <pc:sldMk cId="3386544433" sldId="336"/>
            <ac:spMk id="5" creationId="{00000000-0000-0000-0000-000000000000}"/>
          </ac:spMkLst>
        </pc:spChg>
        <pc:picChg chg="add mod">
          <ac:chgData name="Susanna Aulin" userId="33133967-17ea-4cbf-978b-57ec00816855" providerId="ADAL" clId="{B4870FA0-8C53-4B74-BCC6-0B154C744D9B}" dt="2021-03-05T10:36:11.436" v="74"/>
          <ac:picMkLst>
            <pc:docMk/>
            <pc:sldMk cId="3386544433" sldId="336"/>
            <ac:picMk id="7" creationId="{340F123E-EAA7-4559-AD0B-E01BB5F9E00B}"/>
          </ac:picMkLst>
        </pc:picChg>
      </pc:sldChg>
      <pc:sldChg chg="addSp delSp modSp mod">
        <pc:chgData name="Susanna Aulin" userId="33133967-17ea-4cbf-978b-57ec00816855" providerId="ADAL" clId="{B4870FA0-8C53-4B74-BCC6-0B154C744D9B}" dt="2021-03-05T10:37:35.953" v="237" actId="1076"/>
        <pc:sldMkLst>
          <pc:docMk/>
          <pc:sldMk cId="1717890349" sldId="338"/>
        </pc:sldMkLst>
        <pc:spChg chg="mod">
          <ac:chgData name="Susanna Aulin" userId="33133967-17ea-4cbf-978b-57ec00816855" providerId="ADAL" clId="{B4870FA0-8C53-4B74-BCC6-0B154C744D9B}" dt="2021-03-05T10:37:24.097" v="234" actId="1076"/>
          <ac:spMkLst>
            <pc:docMk/>
            <pc:sldMk cId="1717890349" sldId="338"/>
            <ac:spMk id="5" creationId="{00000000-0000-0000-0000-000000000000}"/>
          </ac:spMkLst>
        </pc:spChg>
        <pc:spChg chg="mod">
          <ac:chgData name="Susanna Aulin" userId="33133967-17ea-4cbf-978b-57ec00816855" providerId="ADAL" clId="{B4870FA0-8C53-4B74-BCC6-0B154C744D9B}" dt="2021-03-05T10:37:29.584" v="236" actId="1076"/>
          <ac:spMkLst>
            <pc:docMk/>
            <pc:sldMk cId="1717890349" sldId="338"/>
            <ac:spMk id="7" creationId="{00000000-0000-0000-0000-000000000000}"/>
          </ac:spMkLst>
        </pc:spChg>
        <pc:picChg chg="add del mod">
          <ac:chgData name="Susanna Aulin" userId="33133967-17ea-4cbf-978b-57ec00816855" providerId="ADAL" clId="{B4870FA0-8C53-4B74-BCC6-0B154C744D9B}" dt="2021-03-05T10:37:01.205" v="161" actId="478"/>
          <ac:picMkLst>
            <pc:docMk/>
            <pc:sldMk cId="1717890349" sldId="338"/>
            <ac:picMk id="8" creationId="{EC2DB1B4-1EE2-4B85-A4D1-3BA876161852}"/>
          </ac:picMkLst>
        </pc:picChg>
        <pc:picChg chg="add del mod">
          <ac:chgData name="Susanna Aulin" userId="33133967-17ea-4cbf-978b-57ec00816855" providerId="ADAL" clId="{B4870FA0-8C53-4B74-BCC6-0B154C744D9B}" dt="2021-03-05T10:37:01.205" v="161" actId="478"/>
          <ac:picMkLst>
            <pc:docMk/>
            <pc:sldMk cId="1717890349" sldId="338"/>
            <ac:picMk id="9" creationId="{005C6B61-743A-487C-A5F9-2AE9C07A9869}"/>
          </ac:picMkLst>
        </pc:picChg>
        <pc:picChg chg="add mod">
          <ac:chgData name="Susanna Aulin" userId="33133967-17ea-4cbf-978b-57ec00816855" providerId="ADAL" clId="{B4870FA0-8C53-4B74-BCC6-0B154C744D9B}" dt="2021-03-05T10:37:25.952" v="235" actId="1076"/>
          <ac:picMkLst>
            <pc:docMk/>
            <pc:sldMk cId="1717890349" sldId="338"/>
            <ac:picMk id="10" creationId="{6ACEC0CA-21E3-4511-8FD9-B6620C6120F6}"/>
          </ac:picMkLst>
        </pc:picChg>
        <pc:picChg chg="add mod">
          <ac:chgData name="Susanna Aulin" userId="33133967-17ea-4cbf-978b-57ec00816855" providerId="ADAL" clId="{B4870FA0-8C53-4B74-BCC6-0B154C744D9B}" dt="2021-03-05T10:37:35.953" v="237" actId="1076"/>
          <ac:picMkLst>
            <pc:docMk/>
            <pc:sldMk cId="1717890349" sldId="338"/>
            <ac:picMk id="11" creationId="{857B1BA5-44F7-4FCD-B160-08982197E57E}"/>
          </ac:picMkLst>
        </pc:picChg>
      </pc:sldChg>
      <pc:sldChg chg="addSp delSp modSp mod">
        <pc:chgData name="Susanna Aulin" userId="33133967-17ea-4cbf-978b-57ec00816855" providerId="ADAL" clId="{B4870FA0-8C53-4B74-BCC6-0B154C744D9B}" dt="2021-03-05T10:37:45.566" v="239"/>
        <pc:sldMkLst>
          <pc:docMk/>
          <pc:sldMk cId="898443565" sldId="339"/>
        </pc:sldMkLst>
        <pc:spChg chg="add mod">
          <ac:chgData name="Susanna Aulin" userId="33133967-17ea-4cbf-978b-57ec00816855" providerId="ADAL" clId="{B4870FA0-8C53-4B74-BCC6-0B154C744D9B}" dt="2021-03-05T10:37:45.566" v="239"/>
          <ac:spMkLst>
            <pc:docMk/>
            <pc:sldMk cId="898443565" sldId="339"/>
            <ac:spMk id="4" creationId="{CF46684B-075A-4375-9B69-4E4101D9CE51}"/>
          </ac:spMkLst>
        </pc:spChg>
        <pc:spChg chg="del">
          <ac:chgData name="Susanna Aulin" userId="33133967-17ea-4cbf-978b-57ec00816855" providerId="ADAL" clId="{B4870FA0-8C53-4B74-BCC6-0B154C744D9B}" dt="2021-03-05T10:37:44.464" v="238" actId="478"/>
          <ac:spMkLst>
            <pc:docMk/>
            <pc:sldMk cId="898443565" sldId="339"/>
            <ac:spMk id="7" creationId="{00000000-0000-0000-0000-000000000000}"/>
          </ac:spMkLst>
        </pc:spChg>
        <pc:picChg chg="add mod">
          <ac:chgData name="Susanna Aulin" userId="33133967-17ea-4cbf-978b-57ec00816855" providerId="ADAL" clId="{B4870FA0-8C53-4B74-BCC6-0B154C744D9B}" dt="2021-03-05T10:37:45.566" v="239"/>
          <ac:picMkLst>
            <pc:docMk/>
            <pc:sldMk cId="898443565" sldId="339"/>
            <ac:picMk id="5" creationId="{83DABE11-17B0-4831-9920-4705EA05FE57}"/>
          </ac:picMkLst>
        </pc:picChg>
      </pc:sldChg>
      <pc:sldChg chg="addSp modSp mod">
        <pc:chgData name="Susanna Aulin" userId="33133967-17ea-4cbf-978b-57ec00816855" providerId="ADAL" clId="{B4870FA0-8C53-4B74-BCC6-0B154C744D9B}" dt="2021-03-05T10:38:57.109" v="252" actId="164"/>
        <pc:sldMkLst>
          <pc:docMk/>
          <pc:sldMk cId="1508592609" sldId="340"/>
        </pc:sldMkLst>
        <pc:spChg chg="mod">
          <ac:chgData name="Susanna Aulin" userId="33133967-17ea-4cbf-978b-57ec00816855" providerId="ADAL" clId="{B4870FA0-8C53-4B74-BCC6-0B154C744D9B}" dt="2021-03-05T10:38:44.433" v="250" actId="1076"/>
          <ac:spMkLst>
            <pc:docMk/>
            <pc:sldMk cId="1508592609" sldId="340"/>
            <ac:spMk id="6" creationId="{00000000-0000-0000-0000-000000000000}"/>
          </ac:spMkLst>
        </pc:spChg>
        <pc:spChg chg="mod">
          <ac:chgData name="Susanna Aulin" userId="33133967-17ea-4cbf-978b-57ec00816855" providerId="ADAL" clId="{B4870FA0-8C53-4B74-BCC6-0B154C744D9B}" dt="2021-03-05T10:38:57.109" v="252" actId="164"/>
          <ac:spMkLst>
            <pc:docMk/>
            <pc:sldMk cId="1508592609" sldId="340"/>
            <ac:spMk id="8" creationId="{DB2D4DB8-D002-4681-98AF-BFAB50A5F4B7}"/>
          </ac:spMkLst>
        </pc:spChg>
        <pc:spChg chg="mod">
          <ac:chgData name="Susanna Aulin" userId="33133967-17ea-4cbf-978b-57ec00816855" providerId="ADAL" clId="{B4870FA0-8C53-4B74-BCC6-0B154C744D9B}" dt="2021-03-05T10:38:57.109" v="252" actId="164"/>
          <ac:spMkLst>
            <pc:docMk/>
            <pc:sldMk cId="1508592609" sldId="340"/>
            <ac:spMk id="9" creationId="{484E1A4B-A767-4F2A-8750-3DF55C97B510}"/>
          </ac:spMkLst>
        </pc:spChg>
        <pc:spChg chg="mod">
          <ac:chgData name="Susanna Aulin" userId="33133967-17ea-4cbf-978b-57ec00816855" providerId="ADAL" clId="{B4870FA0-8C53-4B74-BCC6-0B154C744D9B}" dt="2021-03-05T10:38:57.109" v="252" actId="164"/>
          <ac:spMkLst>
            <pc:docMk/>
            <pc:sldMk cId="1508592609" sldId="340"/>
            <ac:spMk id="10" creationId="{84D0E7A7-FE7D-4E6E-8BE6-9A55E0D4A873}"/>
          </ac:spMkLst>
        </pc:spChg>
        <pc:spChg chg="mod">
          <ac:chgData name="Susanna Aulin" userId="33133967-17ea-4cbf-978b-57ec00816855" providerId="ADAL" clId="{B4870FA0-8C53-4B74-BCC6-0B154C744D9B}" dt="2021-03-05T10:38:57.109" v="252" actId="164"/>
          <ac:spMkLst>
            <pc:docMk/>
            <pc:sldMk cId="1508592609" sldId="340"/>
            <ac:spMk id="11" creationId="{6FDBFA3E-8FA1-4D2C-80E3-A1932DDA0A1E}"/>
          </ac:spMkLst>
        </pc:spChg>
        <pc:spChg chg="mod">
          <ac:chgData name="Susanna Aulin" userId="33133967-17ea-4cbf-978b-57ec00816855" providerId="ADAL" clId="{B4870FA0-8C53-4B74-BCC6-0B154C744D9B}" dt="2021-03-05T10:38:57.109" v="252" actId="164"/>
          <ac:spMkLst>
            <pc:docMk/>
            <pc:sldMk cId="1508592609" sldId="340"/>
            <ac:spMk id="12" creationId="{33E353E7-ED14-4106-A8C1-D7ED04CF4A69}"/>
          </ac:spMkLst>
        </pc:spChg>
        <pc:spChg chg="mod">
          <ac:chgData name="Susanna Aulin" userId="33133967-17ea-4cbf-978b-57ec00816855" providerId="ADAL" clId="{B4870FA0-8C53-4B74-BCC6-0B154C744D9B}" dt="2021-03-05T10:38:57.109" v="252" actId="164"/>
          <ac:spMkLst>
            <pc:docMk/>
            <pc:sldMk cId="1508592609" sldId="340"/>
            <ac:spMk id="13" creationId="{2BFAB827-9629-4CF0-905E-8191FD6E6CEF}"/>
          </ac:spMkLst>
        </pc:spChg>
        <pc:spChg chg="mod">
          <ac:chgData name="Susanna Aulin" userId="33133967-17ea-4cbf-978b-57ec00816855" providerId="ADAL" clId="{B4870FA0-8C53-4B74-BCC6-0B154C744D9B}" dt="2021-03-05T10:38:57.109" v="252" actId="164"/>
          <ac:spMkLst>
            <pc:docMk/>
            <pc:sldMk cId="1508592609" sldId="340"/>
            <ac:spMk id="14" creationId="{34DA5575-E297-4ADF-AE4A-28FE3A9261EE}"/>
          </ac:spMkLst>
        </pc:spChg>
        <pc:spChg chg="mod">
          <ac:chgData name="Susanna Aulin" userId="33133967-17ea-4cbf-978b-57ec00816855" providerId="ADAL" clId="{B4870FA0-8C53-4B74-BCC6-0B154C744D9B}" dt="2021-03-05T10:38:57.109" v="252" actId="164"/>
          <ac:spMkLst>
            <pc:docMk/>
            <pc:sldMk cId="1508592609" sldId="340"/>
            <ac:spMk id="15" creationId="{2E10AB13-077C-48CD-9C6B-5D06D4B59B2B}"/>
          </ac:spMkLst>
        </pc:spChg>
        <pc:spChg chg="mod">
          <ac:chgData name="Susanna Aulin" userId="33133967-17ea-4cbf-978b-57ec00816855" providerId="ADAL" clId="{B4870FA0-8C53-4B74-BCC6-0B154C744D9B}" dt="2021-03-05T10:38:57.109" v="252" actId="164"/>
          <ac:spMkLst>
            <pc:docMk/>
            <pc:sldMk cId="1508592609" sldId="340"/>
            <ac:spMk id="16" creationId="{FA9764F5-FA6C-4836-9F28-40260F55971C}"/>
          </ac:spMkLst>
        </pc:spChg>
        <pc:spChg chg="mod">
          <ac:chgData name="Susanna Aulin" userId="33133967-17ea-4cbf-978b-57ec00816855" providerId="ADAL" clId="{B4870FA0-8C53-4B74-BCC6-0B154C744D9B}" dt="2021-03-05T10:38:57.109" v="252" actId="164"/>
          <ac:spMkLst>
            <pc:docMk/>
            <pc:sldMk cId="1508592609" sldId="340"/>
            <ac:spMk id="17" creationId="{E901179B-1039-4513-8ED1-725FF84DE348}"/>
          </ac:spMkLst>
        </pc:spChg>
        <pc:grpChg chg="add mod">
          <ac:chgData name="Susanna Aulin" userId="33133967-17ea-4cbf-978b-57ec00816855" providerId="ADAL" clId="{B4870FA0-8C53-4B74-BCC6-0B154C744D9B}" dt="2021-03-05T10:38:57.109" v="252" actId="164"/>
          <ac:grpSpMkLst>
            <pc:docMk/>
            <pc:sldMk cId="1508592609" sldId="340"/>
            <ac:grpSpMk id="2" creationId="{6CE21631-E41A-456A-B8F8-DE5D3ED130A8}"/>
          </ac:grpSpMkLst>
        </pc:grpChg>
      </pc:sldChg>
      <pc:sldChg chg="addSp modSp mod">
        <pc:chgData name="Susanna Aulin" userId="33133967-17ea-4cbf-978b-57ec00816855" providerId="ADAL" clId="{B4870FA0-8C53-4B74-BCC6-0B154C744D9B}" dt="2021-03-05T10:40:01.526" v="386" actId="1076"/>
        <pc:sldMkLst>
          <pc:docMk/>
          <pc:sldMk cId="810655877" sldId="341"/>
        </pc:sldMkLst>
        <pc:spChg chg="mod">
          <ac:chgData name="Susanna Aulin" userId="33133967-17ea-4cbf-978b-57ec00816855" providerId="ADAL" clId="{B4870FA0-8C53-4B74-BCC6-0B154C744D9B}" dt="2021-03-05T10:39:53.887" v="384" actId="1038"/>
          <ac:spMkLst>
            <pc:docMk/>
            <pc:sldMk cId="810655877" sldId="341"/>
            <ac:spMk id="5" creationId="{00000000-0000-0000-0000-000000000000}"/>
          </ac:spMkLst>
        </pc:spChg>
        <pc:spChg chg="mod">
          <ac:chgData name="Susanna Aulin" userId="33133967-17ea-4cbf-978b-57ec00816855" providerId="ADAL" clId="{B4870FA0-8C53-4B74-BCC6-0B154C744D9B}" dt="2021-03-05T10:40:01.526" v="386" actId="1076"/>
          <ac:spMkLst>
            <pc:docMk/>
            <pc:sldMk cId="810655877" sldId="341"/>
            <ac:spMk id="7" creationId="{00000000-0000-0000-0000-000000000000}"/>
          </ac:spMkLst>
        </pc:spChg>
        <pc:spChg chg="mod">
          <ac:chgData name="Susanna Aulin" userId="33133967-17ea-4cbf-978b-57ec00816855" providerId="ADAL" clId="{B4870FA0-8C53-4B74-BCC6-0B154C744D9B}" dt="2021-03-05T10:39:01.755" v="253"/>
          <ac:spMkLst>
            <pc:docMk/>
            <pc:sldMk cId="810655877" sldId="341"/>
            <ac:spMk id="9" creationId="{AD3DA3B7-4A13-49E0-91D5-42C37ECE8543}"/>
          </ac:spMkLst>
        </pc:spChg>
        <pc:spChg chg="mod">
          <ac:chgData name="Susanna Aulin" userId="33133967-17ea-4cbf-978b-57ec00816855" providerId="ADAL" clId="{B4870FA0-8C53-4B74-BCC6-0B154C744D9B}" dt="2021-03-05T10:39:01.755" v="253"/>
          <ac:spMkLst>
            <pc:docMk/>
            <pc:sldMk cId="810655877" sldId="341"/>
            <ac:spMk id="10" creationId="{E93E3A16-E692-4294-A044-08E459307DB6}"/>
          </ac:spMkLst>
        </pc:spChg>
        <pc:spChg chg="mod">
          <ac:chgData name="Susanna Aulin" userId="33133967-17ea-4cbf-978b-57ec00816855" providerId="ADAL" clId="{B4870FA0-8C53-4B74-BCC6-0B154C744D9B}" dt="2021-03-05T10:39:01.755" v="253"/>
          <ac:spMkLst>
            <pc:docMk/>
            <pc:sldMk cId="810655877" sldId="341"/>
            <ac:spMk id="11" creationId="{F2481A54-B236-457B-B195-618BD854EF7D}"/>
          </ac:spMkLst>
        </pc:spChg>
        <pc:spChg chg="mod">
          <ac:chgData name="Susanna Aulin" userId="33133967-17ea-4cbf-978b-57ec00816855" providerId="ADAL" clId="{B4870FA0-8C53-4B74-BCC6-0B154C744D9B}" dt="2021-03-05T10:39:01.755" v="253"/>
          <ac:spMkLst>
            <pc:docMk/>
            <pc:sldMk cId="810655877" sldId="341"/>
            <ac:spMk id="12" creationId="{B7FE8D5F-68A3-4F59-BFF3-8C1A0C31620C}"/>
          </ac:spMkLst>
        </pc:spChg>
        <pc:spChg chg="mod">
          <ac:chgData name="Susanna Aulin" userId="33133967-17ea-4cbf-978b-57ec00816855" providerId="ADAL" clId="{B4870FA0-8C53-4B74-BCC6-0B154C744D9B}" dt="2021-03-05T10:39:01.755" v="253"/>
          <ac:spMkLst>
            <pc:docMk/>
            <pc:sldMk cId="810655877" sldId="341"/>
            <ac:spMk id="13" creationId="{A054D570-6CE7-451E-AD9B-5EE3B548E481}"/>
          </ac:spMkLst>
        </pc:spChg>
        <pc:spChg chg="mod">
          <ac:chgData name="Susanna Aulin" userId="33133967-17ea-4cbf-978b-57ec00816855" providerId="ADAL" clId="{B4870FA0-8C53-4B74-BCC6-0B154C744D9B}" dt="2021-03-05T10:39:01.755" v="253"/>
          <ac:spMkLst>
            <pc:docMk/>
            <pc:sldMk cId="810655877" sldId="341"/>
            <ac:spMk id="14" creationId="{EC0CFE7F-CE0A-41C8-8374-D05FC5A9A7CA}"/>
          </ac:spMkLst>
        </pc:spChg>
        <pc:spChg chg="mod">
          <ac:chgData name="Susanna Aulin" userId="33133967-17ea-4cbf-978b-57ec00816855" providerId="ADAL" clId="{B4870FA0-8C53-4B74-BCC6-0B154C744D9B}" dt="2021-03-05T10:39:01.755" v="253"/>
          <ac:spMkLst>
            <pc:docMk/>
            <pc:sldMk cId="810655877" sldId="341"/>
            <ac:spMk id="15" creationId="{3AEED9BB-7665-42CF-8700-880F002930EF}"/>
          </ac:spMkLst>
        </pc:spChg>
        <pc:spChg chg="mod">
          <ac:chgData name="Susanna Aulin" userId="33133967-17ea-4cbf-978b-57ec00816855" providerId="ADAL" clId="{B4870FA0-8C53-4B74-BCC6-0B154C744D9B}" dt="2021-03-05T10:39:01.755" v="253"/>
          <ac:spMkLst>
            <pc:docMk/>
            <pc:sldMk cId="810655877" sldId="341"/>
            <ac:spMk id="16" creationId="{FF8E0A26-38E2-49F6-A232-DC5A2F2F2C80}"/>
          </ac:spMkLst>
        </pc:spChg>
        <pc:spChg chg="mod">
          <ac:chgData name="Susanna Aulin" userId="33133967-17ea-4cbf-978b-57ec00816855" providerId="ADAL" clId="{B4870FA0-8C53-4B74-BCC6-0B154C744D9B}" dt="2021-03-05T10:39:01.755" v="253"/>
          <ac:spMkLst>
            <pc:docMk/>
            <pc:sldMk cId="810655877" sldId="341"/>
            <ac:spMk id="17" creationId="{7CBD7149-C73C-44E0-B4E7-372391B33C56}"/>
          </ac:spMkLst>
        </pc:spChg>
        <pc:spChg chg="mod">
          <ac:chgData name="Susanna Aulin" userId="33133967-17ea-4cbf-978b-57ec00816855" providerId="ADAL" clId="{B4870FA0-8C53-4B74-BCC6-0B154C744D9B}" dt="2021-03-05T10:39:01.755" v="253"/>
          <ac:spMkLst>
            <pc:docMk/>
            <pc:sldMk cId="810655877" sldId="341"/>
            <ac:spMk id="18" creationId="{E28BBBD1-E0C0-4033-A532-976DB43DFC09}"/>
          </ac:spMkLst>
        </pc:spChg>
        <pc:grpChg chg="add mod">
          <ac:chgData name="Susanna Aulin" userId="33133967-17ea-4cbf-978b-57ec00816855" providerId="ADAL" clId="{B4870FA0-8C53-4B74-BCC6-0B154C744D9B}" dt="2021-03-05T10:39:53.887" v="384" actId="1038"/>
          <ac:grpSpMkLst>
            <pc:docMk/>
            <pc:sldMk cId="810655877" sldId="341"/>
            <ac:grpSpMk id="8" creationId="{B1D4F338-6474-4426-9359-6764A9368786}"/>
          </ac:grpSpMkLst>
        </pc:grpChg>
        <pc:picChg chg="add mod">
          <ac:chgData name="Susanna Aulin" userId="33133967-17ea-4cbf-978b-57ec00816855" providerId="ADAL" clId="{B4870FA0-8C53-4B74-BCC6-0B154C744D9B}" dt="2021-03-05T10:40:01.526" v="386" actId="1076"/>
          <ac:picMkLst>
            <pc:docMk/>
            <pc:sldMk cId="810655877" sldId="341"/>
            <ac:picMk id="19" creationId="{826E8BC9-7079-4363-B7F5-4AB08AD7AA6E}"/>
          </ac:picMkLst>
        </pc:picChg>
      </pc:sldChg>
      <pc:sldChg chg="addSp delSp modSp mod">
        <pc:chgData name="Susanna Aulin" userId="33133967-17ea-4cbf-978b-57ec00816855" providerId="ADAL" clId="{B4870FA0-8C53-4B74-BCC6-0B154C744D9B}" dt="2021-03-05T10:40:08.131" v="388"/>
        <pc:sldMkLst>
          <pc:docMk/>
          <pc:sldMk cId="1303291511" sldId="342"/>
        </pc:sldMkLst>
        <pc:spChg chg="add mod">
          <ac:chgData name="Susanna Aulin" userId="33133967-17ea-4cbf-978b-57ec00816855" providerId="ADAL" clId="{B4870FA0-8C53-4B74-BCC6-0B154C744D9B}" dt="2021-03-05T10:40:08.131" v="388"/>
          <ac:spMkLst>
            <pc:docMk/>
            <pc:sldMk cId="1303291511" sldId="342"/>
            <ac:spMk id="4" creationId="{C60E4F84-B9B3-412A-AAA8-B09C354890C4}"/>
          </ac:spMkLst>
        </pc:spChg>
        <pc:spChg chg="del">
          <ac:chgData name="Susanna Aulin" userId="33133967-17ea-4cbf-978b-57ec00816855" providerId="ADAL" clId="{B4870FA0-8C53-4B74-BCC6-0B154C744D9B}" dt="2021-03-05T10:40:07.178" v="387" actId="478"/>
          <ac:spMkLst>
            <pc:docMk/>
            <pc:sldMk cId="1303291511" sldId="342"/>
            <ac:spMk id="7" creationId="{00000000-0000-0000-0000-000000000000}"/>
          </ac:spMkLst>
        </pc:spChg>
        <pc:picChg chg="add mod">
          <ac:chgData name="Susanna Aulin" userId="33133967-17ea-4cbf-978b-57ec00816855" providerId="ADAL" clId="{B4870FA0-8C53-4B74-BCC6-0B154C744D9B}" dt="2021-03-05T10:40:08.131" v="388"/>
          <ac:picMkLst>
            <pc:docMk/>
            <pc:sldMk cId="1303291511" sldId="342"/>
            <ac:picMk id="5" creationId="{9EE76284-4B20-416B-8D97-413D6931A215}"/>
          </ac:picMkLst>
        </pc:picChg>
      </pc:sldChg>
      <pc:sldChg chg="addSp modSp mod">
        <pc:chgData name="Susanna Aulin" userId="33133967-17ea-4cbf-978b-57ec00816855" providerId="ADAL" clId="{B4870FA0-8C53-4B74-BCC6-0B154C744D9B}" dt="2021-03-05T10:40:45.529" v="395" actId="1076"/>
        <pc:sldMkLst>
          <pc:docMk/>
          <pc:sldMk cId="91565771" sldId="344"/>
        </pc:sldMkLst>
        <pc:spChg chg="mod">
          <ac:chgData name="Susanna Aulin" userId="33133967-17ea-4cbf-978b-57ec00816855" providerId="ADAL" clId="{B4870FA0-8C53-4B74-BCC6-0B154C744D9B}" dt="2021-03-05T10:40:30.193" v="392" actId="1076"/>
          <ac:spMkLst>
            <pc:docMk/>
            <pc:sldMk cId="91565771" sldId="344"/>
            <ac:spMk id="5" creationId="{00000000-0000-0000-0000-000000000000}"/>
          </ac:spMkLst>
        </pc:spChg>
        <pc:spChg chg="mod">
          <ac:chgData name="Susanna Aulin" userId="33133967-17ea-4cbf-978b-57ec00816855" providerId="ADAL" clId="{B4870FA0-8C53-4B74-BCC6-0B154C744D9B}" dt="2021-03-05T10:40:40.537" v="394" actId="1076"/>
          <ac:spMkLst>
            <pc:docMk/>
            <pc:sldMk cId="91565771" sldId="344"/>
            <ac:spMk id="7" creationId="{00000000-0000-0000-0000-000000000000}"/>
          </ac:spMkLst>
        </pc:spChg>
        <pc:spChg chg="mod">
          <ac:chgData name="Susanna Aulin" userId="33133967-17ea-4cbf-978b-57ec00816855" providerId="ADAL" clId="{B4870FA0-8C53-4B74-BCC6-0B154C744D9B}" dt="2021-03-05T10:40:20.413" v="389"/>
          <ac:spMkLst>
            <pc:docMk/>
            <pc:sldMk cId="91565771" sldId="344"/>
            <ac:spMk id="9" creationId="{F2817F7F-1484-48AA-BE55-D6F657421D55}"/>
          </ac:spMkLst>
        </pc:spChg>
        <pc:spChg chg="mod">
          <ac:chgData name="Susanna Aulin" userId="33133967-17ea-4cbf-978b-57ec00816855" providerId="ADAL" clId="{B4870FA0-8C53-4B74-BCC6-0B154C744D9B}" dt="2021-03-05T10:40:20.413" v="389"/>
          <ac:spMkLst>
            <pc:docMk/>
            <pc:sldMk cId="91565771" sldId="344"/>
            <ac:spMk id="10" creationId="{79023BDB-C802-4941-987C-51C38625C205}"/>
          </ac:spMkLst>
        </pc:spChg>
        <pc:spChg chg="mod">
          <ac:chgData name="Susanna Aulin" userId="33133967-17ea-4cbf-978b-57ec00816855" providerId="ADAL" clId="{B4870FA0-8C53-4B74-BCC6-0B154C744D9B}" dt="2021-03-05T10:40:20.413" v="389"/>
          <ac:spMkLst>
            <pc:docMk/>
            <pc:sldMk cId="91565771" sldId="344"/>
            <ac:spMk id="11" creationId="{F286329B-0DAC-4140-8AA3-2E950BC86BEA}"/>
          </ac:spMkLst>
        </pc:spChg>
        <pc:spChg chg="mod">
          <ac:chgData name="Susanna Aulin" userId="33133967-17ea-4cbf-978b-57ec00816855" providerId="ADAL" clId="{B4870FA0-8C53-4B74-BCC6-0B154C744D9B}" dt="2021-03-05T10:40:20.413" v="389"/>
          <ac:spMkLst>
            <pc:docMk/>
            <pc:sldMk cId="91565771" sldId="344"/>
            <ac:spMk id="12" creationId="{408D9C5D-8136-493F-8FC3-7D0D4F3CFAE6}"/>
          </ac:spMkLst>
        </pc:spChg>
        <pc:spChg chg="mod">
          <ac:chgData name="Susanna Aulin" userId="33133967-17ea-4cbf-978b-57ec00816855" providerId="ADAL" clId="{B4870FA0-8C53-4B74-BCC6-0B154C744D9B}" dt="2021-03-05T10:40:20.413" v="389"/>
          <ac:spMkLst>
            <pc:docMk/>
            <pc:sldMk cId="91565771" sldId="344"/>
            <ac:spMk id="13" creationId="{D1E536BE-A6FE-42DA-A47A-192DC91C69B8}"/>
          </ac:spMkLst>
        </pc:spChg>
        <pc:spChg chg="mod">
          <ac:chgData name="Susanna Aulin" userId="33133967-17ea-4cbf-978b-57ec00816855" providerId="ADAL" clId="{B4870FA0-8C53-4B74-BCC6-0B154C744D9B}" dt="2021-03-05T10:40:20.413" v="389"/>
          <ac:spMkLst>
            <pc:docMk/>
            <pc:sldMk cId="91565771" sldId="344"/>
            <ac:spMk id="14" creationId="{3B54BE1D-6F16-44BE-AA9E-745C0F92A168}"/>
          </ac:spMkLst>
        </pc:spChg>
        <pc:spChg chg="mod">
          <ac:chgData name="Susanna Aulin" userId="33133967-17ea-4cbf-978b-57ec00816855" providerId="ADAL" clId="{B4870FA0-8C53-4B74-BCC6-0B154C744D9B}" dt="2021-03-05T10:40:20.413" v="389"/>
          <ac:spMkLst>
            <pc:docMk/>
            <pc:sldMk cId="91565771" sldId="344"/>
            <ac:spMk id="15" creationId="{9C43D791-14EE-492A-AFD5-05AACD90DFFC}"/>
          </ac:spMkLst>
        </pc:spChg>
        <pc:spChg chg="mod">
          <ac:chgData name="Susanna Aulin" userId="33133967-17ea-4cbf-978b-57ec00816855" providerId="ADAL" clId="{B4870FA0-8C53-4B74-BCC6-0B154C744D9B}" dt="2021-03-05T10:40:20.413" v="389"/>
          <ac:spMkLst>
            <pc:docMk/>
            <pc:sldMk cId="91565771" sldId="344"/>
            <ac:spMk id="16" creationId="{6AE1EF06-63C8-483C-A1B4-B6FBC1A1600B}"/>
          </ac:spMkLst>
        </pc:spChg>
        <pc:spChg chg="mod">
          <ac:chgData name="Susanna Aulin" userId="33133967-17ea-4cbf-978b-57ec00816855" providerId="ADAL" clId="{B4870FA0-8C53-4B74-BCC6-0B154C744D9B}" dt="2021-03-05T10:40:20.413" v="389"/>
          <ac:spMkLst>
            <pc:docMk/>
            <pc:sldMk cId="91565771" sldId="344"/>
            <ac:spMk id="17" creationId="{84DA98DF-A205-472B-A23D-0F4A6E6B9900}"/>
          </ac:spMkLst>
        </pc:spChg>
        <pc:spChg chg="mod">
          <ac:chgData name="Susanna Aulin" userId="33133967-17ea-4cbf-978b-57ec00816855" providerId="ADAL" clId="{B4870FA0-8C53-4B74-BCC6-0B154C744D9B}" dt="2021-03-05T10:40:20.413" v="389"/>
          <ac:spMkLst>
            <pc:docMk/>
            <pc:sldMk cId="91565771" sldId="344"/>
            <ac:spMk id="18" creationId="{15184D7A-812A-40CA-9603-DD8B084A68E6}"/>
          </ac:spMkLst>
        </pc:spChg>
        <pc:grpChg chg="add mod">
          <ac:chgData name="Susanna Aulin" userId="33133967-17ea-4cbf-978b-57ec00816855" providerId="ADAL" clId="{B4870FA0-8C53-4B74-BCC6-0B154C744D9B}" dt="2021-03-05T10:40:27.736" v="391" actId="1076"/>
          <ac:grpSpMkLst>
            <pc:docMk/>
            <pc:sldMk cId="91565771" sldId="344"/>
            <ac:grpSpMk id="8" creationId="{E145F048-BD78-4FA1-A509-5B9E2F31BF95}"/>
          </ac:grpSpMkLst>
        </pc:grpChg>
        <pc:picChg chg="add mod">
          <ac:chgData name="Susanna Aulin" userId="33133967-17ea-4cbf-978b-57ec00816855" providerId="ADAL" clId="{B4870FA0-8C53-4B74-BCC6-0B154C744D9B}" dt="2021-03-05T10:40:45.529" v="395" actId="1076"/>
          <ac:picMkLst>
            <pc:docMk/>
            <pc:sldMk cId="91565771" sldId="344"/>
            <ac:picMk id="19" creationId="{F16D7DFB-0C1E-4C79-B0BC-1FEA5C025E3B}"/>
          </ac:picMkLst>
        </pc:picChg>
      </pc:sldChg>
      <pc:sldChg chg="addSp delSp modSp mod">
        <pc:chgData name="Susanna Aulin" userId="33133967-17ea-4cbf-978b-57ec00816855" providerId="ADAL" clId="{B4870FA0-8C53-4B74-BCC6-0B154C744D9B}" dt="2021-03-05T10:40:58.917" v="397"/>
        <pc:sldMkLst>
          <pc:docMk/>
          <pc:sldMk cId="1933281242" sldId="345"/>
        </pc:sldMkLst>
        <pc:spChg chg="del">
          <ac:chgData name="Susanna Aulin" userId="33133967-17ea-4cbf-978b-57ec00816855" providerId="ADAL" clId="{B4870FA0-8C53-4B74-BCC6-0B154C744D9B}" dt="2021-03-05T10:40:58.284" v="396" actId="478"/>
          <ac:spMkLst>
            <pc:docMk/>
            <pc:sldMk cId="1933281242" sldId="345"/>
            <ac:spMk id="4" creationId="{F7FD41D3-FF01-479A-89C0-F9B6A164BFDC}"/>
          </ac:spMkLst>
        </pc:spChg>
        <pc:spChg chg="add mod">
          <ac:chgData name="Susanna Aulin" userId="33133967-17ea-4cbf-978b-57ec00816855" providerId="ADAL" clId="{B4870FA0-8C53-4B74-BCC6-0B154C744D9B}" dt="2021-03-05T10:40:58.917" v="397"/>
          <ac:spMkLst>
            <pc:docMk/>
            <pc:sldMk cId="1933281242" sldId="345"/>
            <ac:spMk id="5" creationId="{C8736472-04A5-4F3E-98EE-A7ED95DEDF7A}"/>
          </ac:spMkLst>
        </pc:spChg>
        <pc:spChg chg="mod">
          <ac:chgData name="Susanna Aulin" userId="33133967-17ea-4cbf-978b-57ec00816855" providerId="ADAL" clId="{B4870FA0-8C53-4B74-BCC6-0B154C744D9B}" dt="2021-03-05T10:40:58.917" v="397"/>
          <ac:spMkLst>
            <pc:docMk/>
            <pc:sldMk cId="1933281242" sldId="345"/>
            <ac:spMk id="8" creationId="{D18E4B07-51B4-4830-AB99-27987EE63847}"/>
          </ac:spMkLst>
        </pc:spChg>
        <pc:spChg chg="mod">
          <ac:chgData name="Susanna Aulin" userId="33133967-17ea-4cbf-978b-57ec00816855" providerId="ADAL" clId="{B4870FA0-8C53-4B74-BCC6-0B154C744D9B}" dt="2021-03-05T10:40:58.917" v="397"/>
          <ac:spMkLst>
            <pc:docMk/>
            <pc:sldMk cId="1933281242" sldId="345"/>
            <ac:spMk id="9" creationId="{81310D9F-AC82-404E-BAE3-9D1B4E628FFF}"/>
          </ac:spMkLst>
        </pc:spChg>
        <pc:spChg chg="mod">
          <ac:chgData name="Susanna Aulin" userId="33133967-17ea-4cbf-978b-57ec00816855" providerId="ADAL" clId="{B4870FA0-8C53-4B74-BCC6-0B154C744D9B}" dt="2021-03-05T10:40:58.917" v="397"/>
          <ac:spMkLst>
            <pc:docMk/>
            <pc:sldMk cId="1933281242" sldId="345"/>
            <ac:spMk id="10" creationId="{2DA80132-A014-4E6B-B0A3-08975DC1581B}"/>
          </ac:spMkLst>
        </pc:spChg>
        <pc:spChg chg="mod">
          <ac:chgData name="Susanna Aulin" userId="33133967-17ea-4cbf-978b-57ec00816855" providerId="ADAL" clId="{B4870FA0-8C53-4B74-BCC6-0B154C744D9B}" dt="2021-03-05T10:40:58.917" v="397"/>
          <ac:spMkLst>
            <pc:docMk/>
            <pc:sldMk cId="1933281242" sldId="345"/>
            <ac:spMk id="11" creationId="{86EAEB10-0723-4A16-B18F-BA9661B59D59}"/>
          </ac:spMkLst>
        </pc:spChg>
        <pc:spChg chg="mod">
          <ac:chgData name="Susanna Aulin" userId="33133967-17ea-4cbf-978b-57ec00816855" providerId="ADAL" clId="{B4870FA0-8C53-4B74-BCC6-0B154C744D9B}" dt="2021-03-05T10:40:58.917" v="397"/>
          <ac:spMkLst>
            <pc:docMk/>
            <pc:sldMk cId="1933281242" sldId="345"/>
            <ac:spMk id="12" creationId="{BDD23F6B-8B3F-4638-8D0B-99C2BB5BBF54}"/>
          </ac:spMkLst>
        </pc:spChg>
        <pc:spChg chg="mod">
          <ac:chgData name="Susanna Aulin" userId="33133967-17ea-4cbf-978b-57ec00816855" providerId="ADAL" clId="{B4870FA0-8C53-4B74-BCC6-0B154C744D9B}" dt="2021-03-05T10:40:58.917" v="397"/>
          <ac:spMkLst>
            <pc:docMk/>
            <pc:sldMk cId="1933281242" sldId="345"/>
            <ac:spMk id="13" creationId="{8404B15E-554A-4870-8526-92DD0BF85385}"/>
          </ac:spMkLst>
        </pc:spChg>
        <pc:spChg chg="mod">
          <ac:chgData name="Susanna Aulin" userId="33133967-17ea-4cbf-978b-57ec00816855" providerId="ADAL" clId="{B4870FA0-8C53-4B74-BCC6-0B154C744D9B}" dt="2021-03-05T10:40:58.917" v="397"/>
          <ac:spMkLst>
            <pc:docMk/>
            <pc:sldMk cId="1933281242" sldId="345"/>
            <ac:spMk id="14" creationId="{4CE6DA2C-BC2F-47D8-9F1F-8634E777833E}"/>
          </ac:spMkLst>
        </pc:spChg>
        <pc:spChg chg="mod">
          <ac:chgData name="Susanna Aulin" userId="33133967-17ea-4cbf-978b-57ec00816855" providerId="ADAL" clId="{B4870FA0-8C53-4B74-BCC6-0B154C744D9B}" dt="2021-03-05T10:40:58.917" v="397"/>
          <ac:spMkLst>
            <pc:docMk/>
            <pc:sldMk cId="1933281242" sldId="345"/>
            <ac:spMk id="15" creationId="{05AD10C0-1C7F-47C2-92E4-5C0A3F3F5ACF}"/>
          </ac:spMkLst>
        </pc:spChg>
        <pc:spChg chg="mod">
          <ac:chgData name="Susanna Aulin" userId="33133967-17ea-4cbf-978b-57ec00816855" providerId="ADAL" clId="{B4870FA0-8C53-4B74-BCC6-0B154C744D9B}" dt="2021-03-05T10:40:58.917" v="397"/>
          <ac:spMkLst>
            <pc:docMk/>
            <pc:sldMk cId="1933281242" sldId="345"/>
            <ac:spMk id="16" creationId="{B45A5E24-804C-463D-9EFD-285F4E0D898C}"/>
          </ac:spMkLst>
        </pc:spChg>
        <pc:spChg chg="mod">
          <ac:chgData name="Susanna Aulin" userId="33133967-17ea-4cbf-978b-57ec00816855" providerId="ADAL" clId="{B4870FA0-8C53-4B74-BCC6-0B154C744D9B}" dt="2021-03-05T10:40:58.917" v="397"/>
          <ac:spMkLst>
            <pc:docMk/>
            <pc:sldMk cId="1933281242" sldId="345"/>
            <ac:spMk id="17" creationId="{FECC2E89-9319-432D-8F88-24C5C78CB8BB}"/>
          </ac:spMkLst>
        </pc:spChg>
        <pc:grpChg chg="add mod">
          <ac:chgData name="Susanna Aulin" userId="33133967-17ea-4cbf-978b-57ec00816855" providerId="ADAL" clId="{B4870FA0-8C53-4B74-BCC6-0B154C744D9B}" dt="2021-03-05T10:40:58.917" v="397"/>
          <ac:grpSpMkLst>
            <pc:docMk/>
            <pc:sldMk cId="1933281242" sldId="345"/>
            <ac:grpSpMk id="7" creationId="{A48E6CE6-7763-49F9-BF8C-BC85F6F14737}"/>
          </ac:grpSpMkLst>
        </pc:grpChg>
      </pc:sldChg>
      <pc:sldChg chg="addSp modSp mod">
        <pc:chgData name="Susanna Aulin" userId="33133967-17ea-4cbf-978b-57ec00816855" providerId="ADAL" clId="{B4870FA0-8C53-4B74-BCC6-0B154C744D9B}" dt="2021-03-05T10:36:29.993" v="77" actId="1076"/>
        <pc:sldMkLst>
          <pc:docMk/>
          <pc:sldMk cId="416768241" sldId="346"/>
        </pc:sldMkLst>
        <pc:spChg chg="mod">
          <ac:chgData name="Susanna Aulin" userId="33133967-17ea-4cbf-978b-57ec00816855" providerId="ADAL" clId="{B4870FA0-8C53-4B74-BCC6-0B154C744D9B}" dt="2021-03-05T10:36:24.434" v="76" actId="1076"/>
          <ac:spMkLst>
            <pc:docMk/>
            <pc:sldMk cId="416768241" sldId="346"/>
            <ac:spMk id="5" creationId="{00000000-0000-0000-0000-000000000000}"/>
          </ac:spMkLst>
        </pc:spChg>
        <pc:spChg chg="mod">
          <ac:chgData name="Susanna Aulin" userId="33133967-17ea-4cbf-978b-57ec00816855" providerId="ADAL" clId="{B4870FA0-8C53-4B74-BCC6-0B154C744D9B}" dt="2021-03-05T10:36:29.993" v="77" actId="1076"/>
          <ac:spMkLst>
            <pc:docMk/>
            <pc:sldMk cId="416768241" sldId="346"/>
            <ac:spMk id="7" creationId="{00000000-0000-0000-0000-000000000000}"/>
          </ac:spMkLst>
        </pc:spChg>
        <pc:picChg chg="add mod">
          <ac:chgData name="Susanna Aulin" userId="33133967-17ea-4cbf-978b-57ec00816855" providerId="ADAL" clId="{B4870FA0-8C53-4B74-BCC6-0B154C744D9B}" dt="2021-03-05T10:36:20.837" v="75"/>
          <ac:picMkLst>
            <pc:docMk/>
            <pc:sldMk cId="416768241" sldId="346"/>
            <ac:picMk id="8" creationId="{7B4437B8-5D48-4795-90EF-245E0586E45C}"/>
          </ac:picMkLst>
        </pc:picChg>
        <pc:picChg chg="add mod">
          <ac:chgData name="Susanna Aulin" userId="33133967-17ea-4cbf-978b-57ec00816855" providerId="ADAL" clId="{B4870FA0-8C53-4B74-BCC6-0B154C744D9B}" dt="2021-03-05T10:36:20.837" v="75"/>
          <ac:picMkLst>
            <pc:docMk/>
            <pc:sldMk cId="416768241" sldId="346"/>
            <ac:picMk id="9" creationId="{EB3021DB-CCB9-4979-ACE5-DF58E2EB3A19}"/>
          </ac:picMkLst>
        </pc:picChg>
      </pc:sldChg>
      <pc:sldChg chg="addSp delSp modSp mod">
        <pc:chgData name="Susanna Aulin" userId="33133967-17ea-4cbf-978b-57ec00816855" providerId="ADAL" clId="{B4870FA0-8C53-4B74-BCC6-0B154C744D9B}" dt="2021-03-05T10:36:39.796" v="79"/>
        <pc:sldMkLst>
          <pc:docMk/>
          <pc:sldMk cId="712104403" sldId="347"/>
        </pc:sldMkLst>
        <pc:spChg chg="add mod">
          <ac:chgData name="Susanna Aulin" userId="33133967-17ea-4cbf-978b-57ec00816855" providerId="ADAL" clId="{B4870FA0-8C53-4B74-BCC6-0B154C744D9B}" dt="2021-03-05T10:36:39.796" v="79"/>
          <ac:spMkLst>
            <pc:docMk/>
            <pc:sldMk cId="712104403" sldId="347"/>
            <ac:spMk id="4" creationId="{119E8887-E7AA-4939-BBC6-8C3E1DF3CBB2}"/>
          </ac:spMkLst>
        </pc:spChg>
        <pc:spChg chg="del">
          <ac:chgData name="Susanna Aulin" userId="33133967-17ea-4cbf-978b-57ec00816855" providerId="ADAL" clId="{B4870FA0-8C53-4B74-BCC6-0B154C744D9B}" dt="2021-03-05T10:36:39.213" v="78" actId="478"/>
          <ac:spMkLst>
            <pc:docMk/>
            <pc:sldMk cId="712104403" sldId="347"/>
            <ac:spMk id="7" creationId="{00000000-0000-0000-0000-000000000000}"/>
          </ac:spMkLst>
        </pc:spChg>
        <pc:picChg chg="add mod">
          <ac:chgData name="Susanna Aulin" userId="33133967-17ea-4cbf-978b-57ec00816855" providerId="ADAL" clId="{B4870FA0-8C53-4B74-BCC6-0B154C744D9B}" dt="2021-03-05T10:36:39.796" v="79"/>
          <ac:picMkLst>
            <pc:docMk/>
            <pc:sldMk cId="712104403" sldId="347"/>
            <ac:picMk id="5" creationId="{162E9259-4A8C-480B-813B-65079B78A22D}"/>
          </ac:picMkLst>
        </pc:picChg>
      </pc:sldChg>
      <pc:sldChg chg="addSp modSp mod">
        <pc:chgData name="Susanna Aulin" userId="33133967-17ea-4cbf-978b-57ec00816855" providerId="ADAL" clId="{B4870FA0-8C53-4B74-BCC6-0B154C744D9B}" dt="2021-03-05T10:38:13.616" v="243" actId="1076"/>
        <pc:sldMkLst>
          <pc:docMk/>
          <pc:sldMk cId="936096901" sldId="348"/>
        </pc:sldMkLst>
        <pc:spChg chg="mod">
          <ac:chgData name="Susanna Aulin" userId="33133967-17ea-4cbf-978b-57ec00816855" providerId="ADAL" clId="{B4870FA0-8C53-4B74-BCC6-0B154C744D9B}" dt="2021-03-05T10:38:05.258" v="241" actId="1076"/>
          <ac:spMkLst>
            <pc:docMk/>
            <pc:sldMk cId="936096901" sldId="348"/>
            <ac:spMk id="5" creationId="{00000000-0000-0000-0000-000000000000}"/>
          </ac:spMkLst>
        </pc:spChg>
        <pc:spChg chg="mod">
          <ac:chgData name="Susanna Aulin" userId="33133967-17ea-4cbf-978b-57ec00816855" providerId="ADAL" clId="{B4870FA0-8C53-4B74-BCC6-0B154C744D9B}" dt="2021-03-05T10:38:13.616" v="243" actId="1076"/>
          <ac:spMkLst>
            <pc:docMk/>
            <pc:sldMk cId="936096901" sldId="348"/>
            <ac:spMk id="6" creationId="{00000000-0000-0000-0000-000000000000}"/>
          </ac:spMkLst>
        </pc:spChg>
        <pc:spChg chg="mod">
          <ac:chgData name="Susanna Aulin" userId="33133967-17ea-4cbf-978b-57ec00816855" providerId="ADAL" clId="{B4870FA0-8C53-4B74-BCC6-0B154C744D9B}" dt="2021-03-05T10:38:07.575" v="242" actId="1076"/>
          <ac:spMkLst>
            <pc:docMk/>
            <pc:sldMk cId="936096901" sldId="348"/>
            <ac:spMk id="7" creationId="{00000000-0000-0000-0000-000000000000}"/>
          </ac:spMkLst>
        </pc:spChg>
        <pc:picChg chg="add mod">
          <ac:chgData name="Susanna Aulin" userId="33133967-17ea-4cbf-978b-57ec00816855" providerId="ADAL" clId="{B4870FA0-8C53-4B74-BCC6-0B154C744D9B}" dt="2021-03-05T10:38:02.526" v="240"/>
          <ac:picMkLst>
            <pc:docMk/>
            <pc:sldMk cId="936096901" sldId="348"/>
            <ac:picMk id="8" creationId="{AEDA9DAB-A6C9-4C57-B0F1-A5400FAABFCD}"/>
          </ac:picMkLst>
        </pc:picChg>
        <pc:picChg chg="add mod">
          <ac:chgData name="Susanna Aulin" userId="33133967-17ea-4cbf-978b-57ec00816855" providerId="ADAL" clId="{B4870FA0-8C53-4B74-BCC6-0B154C744D9B}" dt="2021-03-05T10:38:02.526" v="240"/>
          <ac:picMkLst>
            <pc:docMk/>
            <pc:sldMk cId="936096901" sldId="348"/>
            <ac:picMk id="9" creationId="{C683C004-2938-42A2-93A3-C7BF7976DD5B}"/>
          </ac:picMkLst>
        </pc:picChg>
      </pc:sldChg>
      <pc:sldChg chg="addSp delSp modSp mod">
        <pc:chgData name="Susanna Aulin" userId="33133967-17ea-4cbf-978b-57ec00816855" providerId="ADAL" clId="{B4870FA0-8C53-4B74-BCC6-0B154C744D9B}" dt="2021-03-05T10:38:32.693" v="246" actId="1076"/>
        <pc:sldMkLst>
          <pc:docMk/>
          <pc:sldMk cId="1167280440" sldId="349"/>
        </pc:sldMkLst>
        <pc:spChg chg="add mod">
          <ac:chgData name="Susanna Aulin" userId="33133967-17ea-4cbf-978b-57ec00816855" providerId="ADAL" clId="{B4870FA0-8C53-4B74-BCC6-0B154C744D9B}" dt="2021-03-05T10:38:28.831" v="245"/>
          <ac:spMkLst>
            <pc:docMk/>
            <pc:sldMk cId="1167280440" sldId="349"/>
            <ac:spMk id="4" creationId="{E6A849EA-247E-4EB9-9692-8BE7F1E67B9D}"/>
          </ac:spMkLst>
        </pc:spChg>
        <pc:spChg chg="del">
          <ac:chgData name="Susanna Aulin" userId="33133967-17ea-4cbf-978b-57ec00816855" providerId="ADAL" clId="{B4870FA0-8C53-4B74-BCC6-0B154C744D9B}" dt="2021-03-05T10:38:28.219" v="244" actId="478"/>
          <ac:spMkLst>
            <pc:docMk/>
            <pc:sldMk cId="1167280440" sldId="349"/>
            <ac:spMk id="5" creationId="{00000000-0000-0000-0000-000000000000}"/>
          </ac:spMkLst>
        </pc:spChg>
        <pc:spChg chg="mod">
          <ac:chgData name="Susanna Aulin" userId="33133967-17ea-4cbf-978b-57ec00816855" providerId="ADAL" clId="{B4870FA0-8C53-4B74-BCC6-0B154C744D9B}" dt="2021-03-05T10:38:32.693" v="246" actId="1076"/>
          <ac:spMkLst>
            <pc:docMk/>
            <pc:sldMk cId="1167280440" sldId="349"/>
            <ac:spMk id="6" creationId="{00000000-0000-0000-0000-000000000000}"/>
          </ac:spMkLst>
        </pc:spChg>
        <pc:picChg chg="add mod">
          <ac:chgData name="Susanna Aulin" userId="33133967-17ea-4cbf-978b-57ec00816855" providerId="ADAL" clId="{B4870FA0-8C53-4B74-BCC6-0B154C744D9B}" dt="2021-03-05T10:38:28.831" v="245"/>
          <ac:picMkLst>
            <pc:docMk/>
            <pc:sldMk cId="1167280440" sldId="349"/>
            <ac:picMk id="7" creationId="{8C3BFEE2-F80D-49C7-A101-6087916BF018}"/>
          </ac:picMkLst>
        </pc:picChg>
      </pc:sldChg>
      <pc:sldChg chg="addSp modSp mod">
        <pc:chgData name="Susanna Aulin" userId="33133967-17ea-4cbf-978b-57ec00816855" providerId="ADAL" clId="{B4870FA0-8C53-4B74-BCC6-0B154C744D9B}" dt="2021-03-05T10:42:07.023" v="457" actId="1076"/>
        <pc:sldMkLst>
          <pc:docMk/>
          <pc:sldMk cId="1088778315" sldId="351"/>
        </pc:sldMkLst>
        <pc:spChg chg="mod">
          <ac:chgData name="Susanna Aulin" userId="33133967-17ea-4cbf-978b-57ec00816855" providerId="ADAL" clId="{B4870FA0-8C53-4B74-BCC6-0B154C744D9B}" dt="2021-03-05T10:41:56.824" v="438" actId="1076"/>
          <ac:spMkLst>
            <pc:docMk/>
            <pc:sldMk cId="1088778315" sldId="351"/>
            <ac:spMk id="5" creationId="{00000000-0000-0000-0000-000000000000}"/>
          </ac:spMkLst>
        </pc:spChg>
        <pc:spChg chg="mod">
          <ac:chgData name="Susanna Aulin" userId="33133967-17ea-4cbf-978b-57ec00816855" providerId="ADAL" clId="{B4870FA0-8C53-4B74-BCC6-0B154C744D9B}" dt="2021-03-05T10:42:07.023" v="457" actId="1076"/>
          <ac:spMkLst>
            <pc:docMk/>
            <pc:sldMk cId="1088778315" sldId="351"/>
            <ac:spMk id="7" creationId="{00000000-0000-0000-0000-000000000000}"/>
          </ac:spMkLst>
        </pc:spChg>
        <pc:picChg chg="add mod">
          <ac:chgData name="Susanna Aulin" userId="33133967-17ea-4cbf-978b-57ec00816855" providerId="ADAL" clId="{B4870FA0-8C53-4B74-BCC6-0B154C744D9B}" dt="2021-03-05T10:41:52.619" v="437" actId="14100"/>
          <ac:picMkLst>
            <pc:docMk/>
            <pc:sldMk cId="1088778315" sldId="351"/>
            <ac:picMk id="8" creationId="{DF17793A-EB72-4AA7-B193-6D47328EAE3D}"/>
          </ac:picMkLst>
        </pc:picChg>
        <pc:picChg chg="add mod">
          <ac:chgData name="Susanna Aulin" userId="33133967-17ea-4cbf-978b-57ec00816855" providerId="ADAL" clId="{B4870FA0-8C53-4B74-BCC6-0B154C744D9B}" dt="2021-03-05T10:42:02.794" v="456" actId="14100"/>
          <ac:picMkLst>
            <pc:docMk/>
            <pc:sldMk cId="1088778315" sldId="351"/>
            <ac:picMk id="9" creationId="{F32BC312-ED35-4D70-9FFC-9689924E81F1}"/>
          </ac:picMkLst>
        </pc:picChg>
      </pc:sldChg>
      <pc:sldChg chg="addSp delSp modSp mod">
        <pc:chgData name="Susanna Aulin" userId="33133967-17ea-4cbf-978b-57ec00816855" providerId="ADAL" clId="{B4870FA0-8C53-4B74-BCC6-0B154C744D9B}" dt="2021-03-05T10:42:17.810" v="459"/>
        <pc:sldMkLst>
          <pc:docMk/>
          <pc:sldMk cId="3495389365" sldId="352"/>
        </pc:sldMkLst>
        <pc:spChg chg="add mod">
          <ac:chgData name="Susanna Aulin" userId="33133967-17ea-4cbf-978b-57ec00816855" providerId="ADAL" clId="{B4870FA0-8C53-4B74-BCC6-0B154C744D9B}" dt="2021-03-05T10:42:17.810" v="459"/>
          <ac:spMkLst>
            <pc:docMk/>
            <pc:sldMk cId="3495389365" sldId="352"/>
            <ac:spMk id="4" creationId="{2E1E2B91-8E40-400F-A7EC-D2537F4DF236}"/>
          </ac:spMkLst>
        </pc:spChg>
        <pc:spChg chg="del">
          <ac:chgData name="Susanna Aulin" userId="33133967-17ea-4cbf-978b-57ec00816855" providerId="ADAL" clId="{B4870FA0-8C53-4B74-BCC6-0B154C744D9B}" dt="2021-03-05T10:42:16.956" v="458" actId="478"/>
          <ac:spMkLst>
            <pc:docMk/>
            <pc:sldMk cId="3495389365" sldId="352"/>
            <ac:spMk id="5" creationId="{00000000-0000-0000-0000-000000000000}"/>
          </ac:spMkLst>
        </pc:spChg>
        <pc:picChg chg="add mod">
          <ac:chgData name="Susanna Aulin" userId="33133967-17ea-4cbf-978b-57ec00816855" providerId="ADAL" clId="{B4870FA0-8C53-4B74-BCC6-0B154C744D9B}" dt="2021-03-05T10:42:17.810" v="459"/>
          <ac:picMkLst>
            <pc:docMk/>
            <pc:sldMk cId="3495389365" sldId="352"/>
            <ac:picMk id="7" creationId="{020EC689-7CE2-41B0-9B35-FC49D69C5E9F}"/>
          </ac:picMkLst>
        </pc:picChg>
      </pc:sldChg>
      <pc:sldChg chg="addSp modSp mod">
        <pc:chgData name="Susanna Aulin" userId="33133967-17ea-4cbf-978b-57ec00816855" providerId="ADAL" clId="{B4870FA0-8C53-4B74-BCC6-0B154C744D9B}" dt="2021-03-05T10:42:32.835" v="463" actId="1076"/>
        <pc:sldMkLst>
          <pc:docMk/>
          <pc:sldMk cId="3945439840" sldId="353"/>
        </pc:sldMkLst>
        <pc:spChg chg="mod">
          <ac:chgData name="Susanna Aulin" userId="33133967-17ea-4cbf-978b-57ec00816855" providerId="ADAL" clId="{B4870FA0-8C53-4B74-BCC6-0B154C744D9B}" dt="2021-03-05T10:42:27.899" v="461" actId="1076"/>
          <ac:spMkLst>
            <pc:docMk/>
            <pc:sldMk cId="3945439840" sldId="353"/>
            <ac:spMk id="5" creationId="{00000000-0000-0000-0000-000000000000}"/>
          </ac:spMkLst>
        </pc:spChg>
        <pc:spChg chg="mod">
          <ac:chgData name="Susanna Aulin" userId="33133967-17ea-4cbf-978b-57ec00816855" providerId="ADAL" clId="{B4870FA0-8C53-4B74-BCC6-0B154C744D9B}" dt="2021-03-05T10:42:30.958" v="462" actId="1076"/>
          <ac:spMkLst>
            <pc:docMk/>
            <pc:sldMk cId="3945439840" sldId="353"/>
            <ac:spMk id="7" creationId="{00000000-0000-0000-0000-000000000000}"/>
          </ac:spMkLst>
        </pc:spChg>
        <pc:picChg chg="add mod">
          <ac:chgData name="Susanna Aulin" userId="33133967-17ea-4cbf-978b-57ec00816855" providerId="ADAL" clId="{B4870FA0-8C53-4B74-BCC6-0B154C744D9B}" dt="2021-03-05T10:42:25.038" v="460"/>
          <ac:picMkLst>
            <pc:docMk/>
            <pc:sldMk cId="3945439840" sldId="353"/>
            <ac:picMk id="8" creationId="{4CBF0361-4E1A-40AC-8DF1-AA5BB00315C9}"/>
          </ac:picMkLst>
        </pc:picChg>
        <pc:picChg chg="add mod">
          <ac:chgData name="Susanna Aulin" userId="33133967-17ea-4cbf-978b-57ec00816855" providerId="ADAL" clId="{B4870FA0-8C53-4B74-BCC6-0B154C744D9B}" dt="2021-03-05T10:42:32.835" v="463" actId="1076"/>
          <ac:picMkLst>
            <pc:docMk/>
            <pc:sldMk cId="3945439840" sldId="353"/>
            <ac:picMk id="9" creationId="{132DC3F3-1E66-457F-A14F-843B63DBD03D}"/>
          </ac:picMkLst>
        </pc:picChg>
      </pc:sldChg>
      <pc:sldChg chg="addSp delSp modSp mod">
        <pc:chgData name="Susanna Aulin" userId="33133967-17ea-4cbf-978b-57ec00816855" providerId="ADAL" clId="{B4870FA0-8C53-4B74-BCC6-0B154C744D9B}" dt="2021-03-05T10:42:43.066" v="465"/>
        <pc:sldMkLst>
          <pc:docMk/>
          <pc:sldMk cId="580020105" sldId="354"/>
        </pc:sldMkLst>
        <pc:spChg chg="add mod">
          <ac:chgData name="Susanna Aulin" userId="33133967-17ea-4cbf-978b-57ec00816855" providerId="ADAL" clId="{B4870FA0-8C53-4B74-BCC6-0B154C744D9B}" dt="2021-03-05T10:42:43.066" v="465"/>
          <ac:spMkLst>
            <pc:docMk/>
            <pc:sldMk cId="580020105" sldId="354"/>
            <ac:spMk id="4" creationId="{99FBFC69-25B6-44E2-86FC-DF3D05B53D52}"/>
          </ac:spMkLst>
        </pc:spChg>
        <pc:spChg chg="del">
          <ac:chgData name="Susanna Aulin" userId="33133967-17ea-4cbf-978b-57ec00816855" providerId="ADAL" clId="{B4870FA0-8C53-4B74-BCC6-0B154C744D9B}" dt="2021-03-05T10:42:42.242" v="464" actId="478"/>
          <ac:spMkLst>
            <pc:docMk/>
            <pc:sldMk cId="580020105" sldId="354"/>
            <ac:spMk id="5" creationId="{00000000-0000-0000-0000-000000000000}"/>
          </ac:spMkLst>
        </pc:spChg>
        <pc:picChg chg="add mod">
          <ac:chgData name="Susanna Aulin" userId="33133967-17ea-4cbf-978b-57ec00816855" providerId="ADAL" clId="{B4870FA0-8C53-4B74-BCC6-0B154C744D9B}" dt="2021-03-05T10:42:43.066" v="465"/>
          <ac:picMkLst>
            <pc:docMk/>
            <pc:sldMk cId="580020105" sldId="354"/>
            <ac:picMk id="7" creationId="{31C4E7A4-2921-4BFD-9186-9C01EC1B9E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897" y="2262349"/>
            <a:ext cx="7595349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fi-FI" sz="2800" dirty="0">
                <a:solidFill>
                  <a:schemeClr val="bg1"/>
                </a:solidFill>
                <a:latin typeface="Destroy" panose="00000400000000000000" pitchFamily="2" charset="0"/>
              </a:rPr>
              <a:t>Vesisankarit</a:t>
            </a:r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 X-breikki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0316" y="5917600"/>
            <a:ext cx="3393879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Destroy" panose="00000400000000000000" pitchFamily="2" charset="0"/>
              </a:rPr>
              <a:t>Vesisankarit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91317">
            <a:off x="69630" y="5103652"/>
            <a:ext cx="3456395" cy="646331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Destroy" panose="00000400000000000000" pitchFamily="2" charset="0"/>
              </a:defRPr>
            </a:lvl1pPr>
          </a:lstStyle>
          <a:p>
            <a:r>
              <a:rPr lang="fi-FI" sz="3600" dirty="0"/>
              <a:t>YLÄKOULU</a:t>
            </a:r>
            <a:endParaRPr lang="en-GB" sz="3600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DFB0FFF-761B-4F2B-BAE8-DB74B9667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63" y="-294259"/>
            <a:ext cx="3924323" cy="277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effectLst/>
                <a:latin typeface="TrashHand" panose="020B0604020202020204"/>
                <a:ea typeface="Times New Roman" panose="02020603050405020304" pitchFamily="18" charset="0"/>
              </a:rPr>
              <a:t>Kuinka kovaa </a:t>
            </a:r>
            <a:br>
              <a:rPr lang="fi-FI" sz="6600" b="1" dirty="0">
                <a:effectLst/>
                <a:latin typeface="TrashHand" panose="020B0604020202020204"/>
                <a:ea typeface="Times New Roman" panose="02020603050405020304" pitchFamily="18" charset="0"/>
              </a:rPr>
            </a:br>
            <a:r>
              <a:rPr lang="fi-FI" sz="6600" b="1" dirty="0">
                <a:effectLst/>
                <a:latin typeface="TrashHand" panose="020B0604020202020204"/>
                <a:ea typeface="Times New Roman" panose="02020603050405020304" pitchFamily="18" charset="0"/>
              </a:rPr>
              <a:t>kajakilla voi meloa</a:t>
            </a:r>
            <a:r>
              <a:rPr lang="fi-FI" sz="6600" b="1" dirty="0">
                <a:latin typeface="TrashHand" panose="020B0604020202020204"/>
              </a:rPr>
              <a:t>?</a:t>
            </a:r>
          </a:p>
        </p:txBody>
      </p:sp>
      <p:grpSp>
        <p:nvGrpSpPr>
          <p:cNvPr id="10" name="Group 26">
            <a:extLst>
              <a:ext uri="{FF2B5EF4-FFF2-40B4-BE49-F238E27FC236}">
                <a16:creationId xmlns:a16="http://schemas.microsoft.com/office/drawing/2014/main" id="{173F3039-FBF0-47AD-B16C-1D4C0067C81C}"/>
              </a:ext>
            </a:extLst>
          </p:cNvPr>
          <p:cNvGrpSpPr/>
          <p:nvPr/>
        </p:nvGrpSpPr>
        <p:grpSpPr>
          <a:xfrm>
            <a:off x="9060774" y="309937"/>
            <a:ext cx="1977796" cy="4668248"/>
            <a:chOff x="6263261" y="363565"/>
            <a:chExt cx="2568566" cy="6026797"/>
          </a:xfrm>
        </p:grpSpPr>
        <p:sp>
          <p:nvSpPr>
            <p:cNvPr id="11" name="Pyöristetty suorakulmio 43">
              <a:extLst>
                <a:ext uri="{FF2B5EF4-FFF2-40B4-BE49-F238E27FC236}">
                  <a16:creationId xmlns:a16="http://schemas.microsoft.com/office/drawing/2014/main" id="{4CA78E4A-4CD6-45B5-87B9-60972641289D}"/>
                </a:ext>
              </a:extLst>
            </p:cNvPr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44">
              <a:extLst>
                <a:ext uri="{FF2B5EF4-FFF2-40B4-BE49-F238E27FC236}">
                  <a16:creationId xmlns:a16="http://schemas.microsoft.com/office/drawing/2014/main" id="{D720B57F-D21C-4278-834D-51FE582EE0CB}"/>
                </a:ext>
              </a:extLst>
            </p:cNvPr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Puolivapaa piirto 46">
              <a:extLst>
                <a:ext uri="{FF2B5EF4-FFF2-40B4-BE49-F238E27FC236}">
                  <a16:creationId xmlns:a16="http://schemas.microsoft.com/office/drawing/2014/main" id="{7AC41F87-B4B4-4291-B653-D6CC395D17AE}"/>
                </a:ext>
              </a:extLst>
            </p:cNvPr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Puolivapaa piirto 47">
              <a:extLst>
                <a:ext uri="{FF2B5EF4-FFF2-40B4-BE49-F238E27FC236}">
                  <a16:creationId xmlns:a16="http://schemas.microsoft.com/office/drawing/2014/main" id="{EB9BB9DA-486F-493E-A95F-1375A813B39B}"/>
                </a:ext>
              </a:extLst>
            </p:cNvPr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5" name="Puolivapaa piirto 52">
              <a:extLst>
                <a:ext uri="{FF2B5EF4-FFF2-40B4-BE49-F238E27FC236}">
                  <a16:creationId xmlns:a16="http://schemas.microsoft.com/office/drawing/2014/main" id="{5C312689-5879-4185-A73B-34C7D3D48DEC}"/>
                </a:ext>
              </a:extLst>
            </p:cNvPr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6" name="Puolivapaa piirto 53">
              <a:extLst>
                <a:ext uri="{FF2B5EF4-FFF2-40B4-BE49-F238E27FC236}">
                  <a16:creationId xmlns:a16="http://schemas.microsoft.com/office/drawing/2014/main" id="{8054A5AF-4AB5-442C-BC0F-5F303B94B7E9}"/>
                </a:ext>
              </a:extLst>
            </p:cNvPr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7" name="Puolivapaa piirto 58">
              <a:extLst>
                <a:ext uri="{FF2B5EF4-FFF2-40B4-BE49-F238E27FC236}">
                  <a16:creationId xmlns:a16="http://schemas.microsoft.com/office/drawing/2014/main" id="{5B80FD0B-D7BA-4035-999A-A1A40499E5BA}"/>
                </a:ext>
              </a:extLst>
            </p:cNvPr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8" name="Ellipsi 59">
              <a:extLst>
                <a:ext uri="{FF2B5EF4-FFF2-40B4-BE49-F238E27FC236}">
                  <a16:creationId xmlns:a16="http://schemas.microsoft.com/office/drawing/2014/main" id="{991CFCBF-9C93-4EDF-BE34-74295732172F}"/>
                </a:ext>
              </a:extLst>
            </p:cNvPr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60">
              <a:extLst>
                <a:ext uri="{FF2B5EF4-FFF2-40B4-BE49-F238E27FC236}">
                  <a16:creationId xmlns:a16="http://schemas.microsoft.com/office/drawing/2014/main" id="{57F076DB-FA86-4A69-B853-1D165C9A6651}"/>
                </a:ext>
              </a:extLst>
            </p:cNvPr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61">
              <a:extLst>
                <a:ext uri="{FF2B5EF4-FFF2-40B4-BE49-F238E27FC236}">
                  <a16:creationId xmlns:a16="http://schemas.microsoft.com/office/drawing/2014/main" id="{A5DABCE3-BAD0-414F-AA45-7D1A40C2F37A}"/>
                </a:ext>
              </a:extLst>
            </p:cNvPr>
            <p:cNvSpPr/>
            <p:nvPr/>
          </p:nvSpPr>
          <p:spPr>
            <a:xfrm>
              <a:off x="7276923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62">
              <a:extLst>
                <a:ext uri="{FF2B5EF4-FFF2-40B4-BE49-F238E27FC236}">
                  <a16:creationId xmlns:a16="http://schemas.microsoft.com/office/drawing/2014/main" id="{A0A719D7-75D0-48EE-B23D-F8CD90298B6F}"/>
                </a:ext>
              </a:extLst>
            </p:cNvPr>
            <p:cNvSpPr/>
            <p:nvPr/>
          </p:nvSpPr>
          <p:spPr>
            <a:xfrm>
              <a:off x="7526579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2" name="Suora yhdysviiva 7">
              <a:extLst>
                <a:ext uri="{FF2B5EF4-FFF2-40B4-BE49-F238E27FC236}">
                  <a16:creationId xmlns:a16="http://schemas.microsoft.com/office/drawing/2014/main" id="{CD57943E-317E-4B1E-A86D-DBBE152E9A25}"/>
                </a:ext>
              </a:extLst>
            </p:cNvPr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" name="Ryhmä 1">
            <a:extLst>
              <a:ext uri="{FF2B5EF4-FFF2-40B4-BE49-F238E27FC236}">
                <a16:creationId xmlns:a16="http://schemas.microsoft.com/office/drawing/2014/main" id="{DCF709C9-D85A-4D1B-97E2-203EABAE08F8}"/>
              </a:ext>
            </a:extLst>
          </p:cNvPr>
          <p:cNvGrpSpPr/>
          <p:nvPr/>
        </p:nvGrpSpPr>
        <p:grpSpPr>
          <a:xfrm>
            <a:off x="1397184" y="1983815"/>
            <a:ext cx="1977796" cy="2995692"/>
            <a:chOff x="727482" y="2540304"/>
            <a:chExt cx="1977796" cy="2995692"/>
          </a:xfrm>
        </p:grpSpPr>
        <p:grpSp>
          <p:nvGrpSpPr>
            <p:cNvPr id="23" name="Group 45">
              <a:extLst>
                <a:ext uri="{FF2B5EF4-FFF2-40B4-BE49-F238E27FC236}">
                  <a16:creationId xmlns:a16="http://schemas.microsoft.com/office/drawing/2014/main" id="{A6A68545-D859-4459-A6A2-5B47B645D14A}"/>
                </a:ext>
              </a:extLst>
            </p:cNvPr>
            <p:cNvGrpSpPr/>
            <p:nvPr/>
          </p:nvGrpSpPr>
          <p:grpSpPr>
            <a:xfrm>
              <a:off x="896067" y="2540304"/>
              <a:ext cx="1651255" cy="2995692"/>
              <a:chOff x="9722461" y="2402507"/>
              <a:chExt cx="2144489" cy="3867496"/>
            </a:xfrm>
          </p:grpSpPr>
          <p:sp>
            <p:nvSpPr>
              <p:cNvPr id="24" name="Pyöristetty suorakulmio 17">
                <a:extLst>
                  <a:ext uri="{FF2B5EF4-FFF2-40B4-BE49-F238E27FC236}">
                    <a16:creationId xmlns:a16="http://schemas.microsoft.com/office/drawing/2014/main" id="{03CA9BC7-17BA-49A7-87C0-178581227636}"/>
                  </a:ext>
                </a:extLst>
              </p:cNvPr>
              <p:cNvSpPr/>
              <p:nvPr/>
            </p:nvSpPr>
            <p:spPr>
              <a:xfrm>
                <a:off x="10471240" y="3808814"/>
                <a:ext cx="649507" cy="1822660"/>
              </a:xfrm>
              <a:prstGeom prst="round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" name="Ellipsi 18">
                <a:extLst>
                  <a:ext uri="{FF2B5EF4-FFF2-40B4-BE49-F238E27FC236}">
                    <a16:creationId xmlns:a16="http://schemas.microsoft.com/office/drawing/2014/main" id="{52487508-1A77-4C94-8F5C-BFD74D06A382}"/>
                  </a:ext>
                </a:extLst>
              </p:cNvPr>
              <p:cNvSpPr/>
              <p:nvPr/>
            </p:nvSpPr>
            <p:spPr>
              <a:xfrm>
                <a:off x="10364242" y="2811457"/>
                <a:ext cx="900419" cy="90041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" name="Puolivapaa piirto 21">
                <a:extLst>
                  <a:ext uri="{FF2B5EF4-FFF2-40B4-BE49-F238E27FC236}">
                    <a16:creationId xmlns:a16="http://schemas.microsoft.com/office/drawing/2014/main" id="{F3239D3E-68D7-4C21-9A04-2EB151A48D99}"/>
                  </a:ext>
                </a:extLst>
              </p:cNvPr>
              <p:cNvSpPr/>
              <p:nvPr/>
            </p:nvSpPr>
            <p:spPr>
              <a:xfrm>
                <a:off x="10993882" y="3941113"/>
                <a:ext cx="288566" cy="2238061"/>
              </a:xfrm>
              <a:custGeom>
                <a:avLst/>
                <a:gdLst>
                  <a:gd name="connsiteX0" fmla="*/ 0 w 601417"/>
                  <a:gd name="connsiteY0" fmla="*/ 1867025 h 1867025"/>
                  <a:gd name="connsiteX1" fmla="*/ 597120 w 601417"/>
                  <a:gd name="connsiteY1" fmla="*/ 966683 h 1867025"/>
                  <a:gd name="connsiteX2" fmla="*/ 284343 w 601417"/>
                  <a:gd name="connsiteY2" fmla="*/ 0 h 186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417" h="1867025">
                    <a:moveTo>
                      <a:pt x="0" y="1867025"/>
                    </a:moveTo>
                    <a:cubicBezTo>
                      <a:pt x="274865" y="1572439"/>
                      <a:pt x="549730" y="1277854"/>
                      <a:pt x="597120" y="966683"/>
                    </a:cubicBezTo>
                    <a:cubicBezTo>
                      <a:pt x="644511" y="655512"/>
                      <a:pt x="284343" y="0"/>
                      <a:pt x="284343" y="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lt1"/>
                  </a:solidFill>
                </a:endParaRPr>
              </a:p>
            </p:txBody>
          </p:sp>
          <p:sp>
            <p:nvSpPr>
              <p:cNvPr id="27" name="Puolivapaa piirto 23">
                <a:extLst>
                  <a:ext uri="{FF2B5EF4-FFF2-40B4-BE49-F238E27FC236}">
                    <a16:creationId xmlns:a16="http://schemas.microsoft.com/office/drawing/2014/main" id="{78078E6E-1564-4025-9E9C-0DBDBAACB956}"/>
                  </a:ext>
                </a:extLst>
              </p:cNvPr>
              <p:cNvSpPr/>
              <p:nvPr/>
            </p:nvSpPr>
            <p:spPr>
              <a:xfrm>
                <a:off x="10157574" y="2402507"/>
                <a:ext cx="1358292" cy="729756"/>
              </a:xfrm>
              <a:custGeom>
                <a:avLst/>
                <a:gdLst>
                  <a:gd name="connsiteX0" fmla="*/ 248532 w 1358292"/>
                  <a:gd name="connsiteY0" fmla="*/ 616028 h 729756"/>
                  <a:gd name="connsiteX1" fmla="*/ 2101 w 1358292"/>
                  <a:gd name="connsiteY1" fmla="*/ 274846 h 729756"/>
                  <a:gd name="connsiteX2" fmla="*/ 371747 w 1358292"/>
                  <a:gd name="connsiteY2" fmla="*/ 464392 h 729756"/>
                  <a:gd name="connsiteX3" fmla="*/ 267488 w 1358292"/>
                  <a:gd name="connsiteY3" fmla="*/ 123210 h 729756"/>
                  <a:gd name="connsiteX4" fmla="*/ 513918 w 1358292"/>
                  <a:gd name="connsiteY4" fmla="*/ 388574 h 729756"/>
                  <a:gd name="connsiteX5" fmla="*/ 580265 w 1358292"/>
                  <a:gd name="connsiteY5" fmla="*/ 5 h 729756"/>
                  <a:gd name="connsiteX6" fmla="*/ 684524 w 1358292"/>
                  <a:gd name="connsiteY6" fmla="*/ 379096 h 729756"/>
                  <a:gd name="connsiteX7" fmla="*/ 893043 w 1358292"/>
                  <a:gd name="connsiteY7" fmla="*/ 56869 h 729756"/>
                  <a:gd name="connsiteX8" fmla="*/ 883564 w 1358292"/>
                  <a:gd name="connsiteY8" fmla="*/ 426483 h 729756"/>
                  <a:gd name="connsiteX9" fmla="*/ 1148951 w 1358292"/>
                  <a:gd name="connsiteY9" fmla="*/ 199028 h 729756"/>
                  <a:gd name="connsiteX10" fmla="*/ 1006780 w 1358292"/>
                  <a:gd name="connsiteY10" fmla="*/ 511778 h 729756"/>
                  <a:gd name="connsiteX11" fmla="*/ 1357470 w 1358292"/>
                  <a:gd name="connsiteY11" fmla="*/ 454915 h 729756"/>
                  <a:gd name="connsiteX12" fmla="*/ 1111039 w 1358292"/>
                  <a:gd name="connsiteY12" fmla="*/ 729756 h 72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8292" h="729756">
                    <a:moveTo>
                      <a:pt x="248532" y="616028"/>
                    </a:moveTo>
                    <a:cubicBezTo>
                      <a:pt x="115048" y="458073"/>
                      <a:pt x="-18435" y="300119"/>
                      <a:pt x="2101" y="274846"/>
                    </a:cubicBezTo>
                    <a:cubicBezTo>
                      <a:pt x="22637" y="249573"/>
                      <a:pt x="327516" y="489665"/>
                      <a:pt x="371747" y="464392"/>
                    </a:cubicBezTo>
                    <a:cubicBezTo>
                      <a:pt x="415978" y="439119"/>
                      <a:pt x="243793" y="135846"/>
                      <a:pt x="267488" y="123210"/>
                    </a:cubicBezTo>
                    <a:cubicBezTo>
                      <a:pt x="291183" y="110574"/>
                      <a:pt x="461789" y="409108"/>
                      <a:pt x="513918" y="388574"/>
                    </a:cubicBezTo>
                    <a:cubicBezTo>
                      <a:pt x="566047" y="368040"/>
                      <a:pt x="551831" y="1585"/>
                      <a:pt x="580265" y="5"/>
                    </a:cubicBezTo>
                    <a:cubicBezTo>
                      <a:pt x="608699" y="-1575"/>
                      <a:pt x="632394" y="369619"/>
                      <a:pt x="684524" y="379096"/>
                    </a:cubicBezTo>
                    <a:cubicBezTo>
                      <a:pt x="736654" y="388573"/>
                      <a:pt x="859870" y="48971"/>
                      <a:pt x="893043" y="56869"/>
                    </a:cubicBezTo>
                    <a:cubicBezTo>
                      <a:pt x="926216" y="64767"/>
                      <a:pt x="840913" y="402790"/>
                      <a:pt x="883564" y="426483"/>
                    </a:cubicBezTo>
                    <a:cubicBezTo>
                      <a:pt x="926215" y="450176"/>
                      <a:pt x="1128415" y="184812"/>
                      <a:pt x="1148951" y="199028"/>
                    </a:cubicBezTo>
                    <a:cubicBezTo>
                      <a:pt x="1169487" y="213244"/>
                      <a:pt x="972027" y="469130"/>
                      <a:pt x="1006780" y="511778"/>
                    </a:cubicBezTo>
                    <a:cubicBezTo>
                      <a:pt x="1041533" y="554426"/>
                      <a:pt x="1340094" y="418585"/>
                      <a:pt x="1357470" y="454915"/>
                    </a:cubicBezTo>
                    <a:cubicBezTo>
                      <a:pt x="1374846" y="491245"/>
                      <a:pt x="1111039" y="729756"/>
                      <a:pt x="1111039" y="729756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lt1"/>
                  </a:solidFill>
                </a:endParaRPr>
              </a:p>
            </p:txBody>
          </p:sp>
          <p:sp>
            <p:nvSpPr>
              <p:cNvPr id="28" name="Ellipsi 54">
                <a:extLst>
                  <a:ext uri="{FF2B5EF4-FFF2-40B4-BE49-F238E27FC236}">
                    <a16:creationId xmlns:a16="http://schemas.microsoft.com/office/drawing/2014/main" id="{E093F8E5-65C9-42B2-A33E-3510AAA9893F}"/>
                  </a:ext>
                </a:extLst>
              </p:cNvPr>
              <p:cNvSpPr/>
              <p:nvPr/>
            </p:nvSpPr>
            <p:spPr>
              <a:xfrm>
                <a:off x="9990573" y="6092787"/>
                <a:ext cx="400290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" name="Ellipsi 55">
                <a:extLst>
                  <a:ext uri="{FF2B5EF4-FFF2-40B4-BE49-F238E27FC236}">
                    <a16:creationId xmlns:a16="http://schemas.microsoft.com/office/drawing/2014/main" id="{397ADBA9-D823-4F70-B9D3-26E2451CFD0F}"/>
                  </a:ext>
                </a:extLst>
              </p:cNvPr>
              <p:cNvSpPr/>
              <p:nvPr/>
            </p:nvSpPr>
            <p:spPr>
              <a:xfrm>
                <a:off x="11239897" y="6094494"/>
                <a:ext cx="400290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" name="Ellipsi 32">
                <a:extLst>
                  <a:ext uri="{FF2B5EF4-FFF2-40B4-BE49-F238E27FC236}">
                    <a16:creationId xmlns:a16="http://schemas.microsoft.com/office/drawing/2014/main" id="{B9783455-68BC-45DC-AE58-B9890F13F93D}"/>
                  </a:ext>
                </a:extLst>
              </p:cNvPr>
              <p:cNvSpPr/>
              <p:nvPr/>
            </p:nvSpPr>
            <p:spPr>
              <a:xfrm>
                <a:off x="10597449" y="3132265"/>
                <a:ext cx="175509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" name="Ellipsi 33">
                <a:extLst>
                  <a:ext uri="{FF2B5EF4-FFF2-40B4-BE49-F238E27FC236}">
                    <a16:creationId xmlns:a16="http://schemas.microsoft.com/office/drawing/2014/main" id="{A088EDEB-5239-4658-BEA5-5599A20090E7}"/>
                  </a:ext>
                </a:extLst>
              </p:cNvPr>
              <p:cNvSpPr/>
              <p:nvPr/>
            </p:nvSpPr>
            <p:spPr>
              <a:xfrm>
                <a:off x="10847105" y="3132265"/>
                <a:ext cx="175509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5688D44C-5597-4798-9E84-F53A5A4CDAE6}"/>
                  </a:ext>
                </a:extLst>
              </p:cNvPr>
              <p:cNvSpPr/>
              <p:nvPr/>
            </p:nvSpPr>
            <p:spPr>
              <a:xfrm>
                <a:off x="11116075" y="5242227"/>
                <a:ext cx="750875" cy="880861"/>
              </a:xfrm>
              <a:custGeom>
                <a:avLst/>
                <a:gdLst>
                  <a:gd name="connsiteX0" fmla="*/ 0 w 750875"/>
                  <a:gd name="connsiteY0" fmla="*/ 433197 h 1060214"/>
                  <a:gd name="connsiteX1" fmla="*/ 748937 w 750875"/>
                  <a:gd name="connsiteY1" fmla="*/ 23894 h 1060214"/>
                  <a:gd name="connsiteX2" fmla="*/ 174171 w 750875"/>
                  <a:gd name="connsiteY2" fmla="*/ 1060214 h 106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0875" h="1060214">
                    <a:moveTo>
                      <a:pt x="0" y="433197"/>
                    </a:moveTo>
                    <a:cubicBezTo>
                      <a:pt x="359954" y="176294"/>
                      <a:pt x="719908" y="-80609"/>
                      <a:pt x="748937" y="23894"/>
                    </a:cubicBezTo>
                    <a:cubicBezTo>
                      <a:pt x="777966" y="128397"/>
                      <a:pt x="476068" y="594305"/>
                      <a:pt x="174171" y="1060214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Puolivapaa piirto 21">
                <a:extLst>
                  <a:ext uri="{FF2B5EF4-FFF2-40B4-BE49-F238E27FC236}">
                    <a16:creationId xmlns:a16="http://schemas.microsoft.com/office/drawing/2014/main" id="{775E470D-8F38-4223-A5C7-EF04748F8D3A}"/>
                  </a:ext>
                </a:extLst>
              </p:cNvPr>
              <p:cNvSpPr/>
              <p:nvPr/>
            </p:nvSpPr>
            <p:spPr>
              <a:xfrm flipH="1">
                <a:off x="10333692" y="3930023"/>
                <a:ext cx="248673" cy="2238061"/>
              </a:xfrm>
              <a:custGeom>
                <a:avLst/>
                <a:gdLst>
                  <a:gd name="connsiteX0" fmla="*/ 0 w 601417"/>
                  <a:gd name="connsiteY0" fmla="*/ 1867025 h 1867025"/>
                  <a:gd name="connsiteX1" fmla="*/ 597120 w 601417"/>
                  <a:gd name="connsiteY1" fmla="*/ 966683 h 1867025"/>
                  <a:gd name="connsiteX2" fmla="*/ 284343 w 601417"/>
                  <a:gd name="connsiteY2" fmla="*/ 0 h 186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417" h="1867025">
                    <a:moveTo>
                      <a:pt x="0" y="1867025"/>
                    </a:moveTo>
                    <a:cubicBezTo>
                      <a:pt x="274865" y="1572439"/>
                      <a:pt x="549730" y="1277854"/>
                      <a:pt x="597120" y="966683"/>
                    </a:cubicBezTo>
                    <a:cubicBezTo>
                      <a:pt x="644511" y="655512"/>
                      <a:pt x="284343" y="0"/>
                      <a:pt x="284343" y="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lt1"/>
                  </a:solidFill>
                </a:endParaRPr>
              </a:p>
            </p:txBody>
          </p:sp>
          <p:pic>
            <p:nvPicPr>
              <p:cNvPr id="34" name="Picture 38">
                <a:extLst>
                  <a:ext uri="{FF2B5EF4-FFF2-40B4-BE49-F238E27FC236}">
                    <a16:creationId xmlns:a16="http://schemas.microsoft.com/office/drawing/2014/main" id="{F1EF2D91-6B63-4562-A626-051EB73D5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9722461" y="5213255"/>
                <a:ext cx="896190" cy="1030313"/>
              </a:xfrm>
              <a:prstGeom prst="rect">
                <a:avLst/>
              </a:prstGeom>
            </p:spPr>
          </p:pic>
        </p:grpSp>
        <p:cxnSp>
          <p:nvCxnSpPr>
            <p:cNvPr id="36" name="Suora yhdysviiva 7">
              <a:extLst>
                <a:ext uri="{FF2B5EF4-FFF2-40B4-BE49-F238E27FC236}">
                  <a16:creationId xmlns:a16="http://schemas.microsoft.com/office/drawing/2014/main" id="{2227332C-59A4-4E0A-8B52-FE8F8C32724B}"/>
                </a:ext>
              </a:extLst>
            </p:cNvPr>
            <p:cNvCxnSpPr/>
            <p:nvPr/>
          </p:nvCxnSpPr>
          <p:spPr>
            <a:xfrm>
              <a:off x="727482" y="5518672"/>
              <a:ext cx="197779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7623C933-C946-4008-BFDF-05FFED862BB6}"/>
              </a:ext>
            </a:extLst>
          </p:cNvPr>
          <p:cNvSpPr txBox="1">
            <a:spLocks/>
          </p:cNvSpPr>
          <p:nvPr/>
        </p:nvSpPr>
        <p:spPr>
          <a:xfrm>
            <a:off x="65734" y="4842239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10 km/H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E3FD90F2-DC58-4C50-9CF5-8D3E9CD76A91}"/>
              </a:ext>
            </a:extLst>
          </p:cNvPr>
          <p:cNvSpPr txBox="1">
            <a:spLocks/>
          </p:cNvSpPr>
          <p:nvPr/>
        </p:nvSpPr>
        <p:spPr>
          <a:xfrm>
            <a:off x="7691658" y="484152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20 km/H</a:t>
            </a:r>
          </a:p>
        </p:txBody>
      </p:sp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effectLst/>
                <a:latin typeface="TrashHand" panose="020B0604020202020204"/>
                <a:ea typeface="Times New Roman" panose="02020603050405020304" pitchFamily="18" charset="0"/>
              </a:rPr>
              <a:t>Kuinka kovaa </a:t>
            </a:r>
            <a:br>
              <a:rPr lang="fi-FI" sz="6600" b="1" dirty="0">
                <a:effectLst/>
                <a:latin typeface="TrashHand" panose="020B0604020202020204"/>
                <a:ea typeface="Times New Roman" panose="02020603050405020304" pitchFamily="18" charset="0"/>
              </a:rPr>
            </a:br>
            <a:r>
              <a:rPr lang="fi-FI" sz="6600" b="1" dirty="0">
                <a:effectLst/>
                <a:latin typeface="TrashHand" panose="020B0604020202020204"/>
                <a:ea typeface="Times New Roman" panose="02020603050405020304" pitchFamily="18" charset="0"/>
              </a:rPr>
              <a:t>kajakilla voi meloa</a:t>
            </a:r>
            <a:r>
              <a:rPr lang="fi-FI" sz="6600" b="1" dirty="0">
                <a:latin typeface="TrashHand" panose="020B0604020202020204"/>
              </a:rPr>
              <a:t>?</a:t>
            </a:r>
          </a:p>
        </p:txBody>
      </p:sp>
      <p:grpSp>
        <p:nvGrpSpPr>
          <p:cNvPr id="10" name="Group 26">
            <a:extLst>
              <a:ext uri="{FF2B5EF4-FFF2-40B4-BE49-F238E27FC236}">
                <a16:creationId xmlns:a16="http://schemas.microsoft.com/office/drawing/2014/main" id="{173F3039-FBF0-47AD-B16C-1D4C0067C81C}"/>
              </a:ext>
            </a:extLst>
          </p:cNvPr>
          <p:cNvGrpSpPr/>
          <p:nvPr/>
        </p:nvGrpSpPr>
        <p:grpSpPr>
          <a:xfrm>
            <a:off x="9060774" y="309937"/>
            <a:ext cx="1977796" cy="4668248"/>
            <a:chOff x="6263261" y="363565"/>
            <a:chExt cx="2568566" cy="6026797"/>
          </a:xfrm>
        </p:grpSpPr>
        <p:sp>
          <p:nvSpPr>
            <p:cNvPr id="11" name="Pyöristetty suorakulmio 43">
              <a:extLst>
                <a:ext uri="{FF2B5EF4-FFF2-40B4-BE49-F238E27FC236}">
                  <a16:creationId xmlns:a16="http://schemas.microsoft.com/office/drawing/2014/main" id="{4CA78E4A-4CD6-45B5-87B9-60972641289D}"/>
                </a:ext>
              </a:extLst>
            </p:cNvPr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44">
              <a:extLst>
                <a:ext uri="{FF2B5EF4-FFF2-40B4-BE49-F238E27FC236}">
                  <a16:creationId xmlns:a16="http://schemas.microsoft.com/office/drawing/2014/main" id="{D720B57F-D21C-4278-834D-51FE582EE0CB}"/>
                </a:ext>
              </a:extLst>
            </p:cNvPr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Puolivapaa piirto 46">
              <a:extLst>
                <a:ext uri="{FF2B5EF4-FFF2-40B4-BE49-F238E27FC236}">
                  <a16:creationId xmlns:a16="http://schemas.microsoft.com/office/drawing/2014/main" id="{7AC41F87-B4B4-4291-B653-D6CC395D17AE}"/>
                </a:ext>
              </a:extLst>
            </p:cNvPr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Puolivapaa piirto 47">
              <a:extLst>
                <a:ext uri="{FF2B5EF4-FFF2-40B4-BE49-F238E27FC236}">
                  <a16:creationId xmlns:a16="http://schemas.microsoft.com/office/drawing/2014/main" id="{EB9BB9DA-486F-493E-A95F-1375A813B39B}"/>
                </a:ext>
              </a:extLst>
            </p:cNvPr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5" name="Puolivapaa piirto 52">
              <a:extLst>
                <a:ext uri="{FF2B5EF4-FFF2-40B4-BE49-F238E27FC236}">
                  <a16:creationId xmlns:a16="http://schemas.microsoft.com/office/drawing/2014/main" id="{5C312689-5879-4185-A73B-34C7D3D48DEC}"/>
                </a:ext>
              </a:extLst>
            </p:cNvPr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6" name="Puolivapaa piirto 53">
              <a:extLst>
                <a:ext uri="{FF2B5EF4-FFF2-40B4-BE49-F238E27FC236}">
                  <a16:creationId xmlns:a16="http://schemas.microsoft.com/office/drawing/2014/main" id="{8054A5AF-4AB5-442C-BC0F-5F303B94B7E9}"/>
                </a:ext>
              </a:extLst>
            </p:cNvPr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7" name="Puolivapaa piirto 58">
              <a:extLst>
                <a:ext uri="{FF2B5EF4-FFF2-40B4-BE49-F238E27FC236}">
                  <a16:creationId xmlns:a16="http://schemas.microsoft.com/office/drawing/2014/main" id="{5B80FD0B-D7BA-4035-999A-A1A40499E5BA}"/>
                </a:ext>
              </a:extLst>
            </p:cNvPr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8" name="Ellipsi 59">
              <a:extLst>
                <a:ext uri="{FF2B5EF4-FFF2-40B4-BE49-F238E27FC236}">
                  <a16:creationId xmlns:a16="http://schemas.microsoft.com/office/drawing/2014/main" id="{991CFCBF-9C93-4EDF-BE34-74295732172F}"/>
                </a:ext>
              </a:extLst>
            </p:cNvPr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60">
              <a:extLst>
                <a:ext uri="{FF2B5EF4-FFF2-40B4-BE49-F238E27FC236}">
                  <a16:creationId xmlns:a16="http://schemas.microsoft.com/office/drawing/2014/main" id="{57F076DB-FA86-4A69-B853-1D165C9A6651}"/>
                </a:ext>
              </a:extLst>
            </p:cNvPr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61">
              <a:extLst>
                <a:ext uri="{FF2B5EF4-FFF2-40B4-BE49-F238E27FC236}">
                  <a16:creationId xmlns:a16="http://schemas.microsoft.com/office/drawing/2014/main" id="{A5DABCE3-BAD0-414F-AA45-7D1A40C2F37A}"/>
                </a:ext>
              </a:extLst>
            </p:cNvPr>
            <p:cNvSpPr/>
            <p:nvPr/>
          </p:nvSpPr>
          <p:spPr>
            <a:xfrm>
              <a:off x="7276923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62">
              <a:extLst>
                <a:ext uri="{FF2B5EF4-FFF2-40B4-BE49-F238E27FC236}">
                  <a16:creationId xmlns:a16="http://schemas.microsoft.com/office/drawing/2014/main" id="{A0A719D7-75D0-48EE-B23D-F8CD90298B6F}"/>
                </a:ext>
              </a:extLst>
            </p:cNvPr>
            <p:cNvSpPr/>
            <p:nvPr/>
          </p:nvSpPr>
          <p:spPr>
            <a:xfrm>
              <a:off x="7526579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2" name="Suora yhdysviiva 7">
              <a:extLst>
                <a:ext uri="{FF2B5EF4-FFF2-40B4-BE49-F238E27FC236}">
                  <a16:creationId xmlns:a16="http://schemas.microsoft.com/office/drawing/2014/main" id="{CD57943E-317E-4B1E-A86D-DBBE152E9A25}"/>
                </a:ext>
              </a:extLst>
            </p:cNvPr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E3FD90F2-DC58-4C50-9CF5-8D3E9CD76A91}"/>
              </a:ext>
            </a:extLst>
          </p:cNvPr>
          <p:cNvSpPr txBox="1">
            <a:spLocks/>
          </p:cNvSpPr>
          <p:nvPr/>
        </p:nvSpPr>
        <p:spPr>
          <a:xfrm>
            <a:off x="7691658" y="484152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dirty="0">
                <a:latin typeface="TrashHand" panose="00000400000000000000" pitchFamily="2" charset="0"/>
              </a:rPr>
              <a:t>20 km/H</a:t>
            </a:r>
          </a:p>
        </p:txBody>
      </p:sp>
    </p:spTree>
    <p:extLst>
      <p:ext uri="{BB962C8B-B14F-4D97-AF65-F5344CB8AC3E}">
        <p14:creationId xmlns:p14="http://schemas.microsoft.com/office/powerpoint/2010/main" val="327655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NYT Vastaus NÄIN!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7868" y="1499203"/>
            <a:ext cx="3279932" cy="5151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34" y="1499203"/>
            <a:ext cx="3279932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effectLst/>
                <a:latin typeface="TrashHand" panose="020B0604020202020204"/>
                <a:ea typeface="Calibri" panose="020F0502020204030204" pitchFamily="34" charset="0"/>
              </a:rPr>
              <a:t>Mikä ilmansuunta on idän ja etelän välissä? </a:t>
            </a:r>
            <a:endParaRPr lang="fi-FI" sz="6600" b="1" dirty="0">
              <a:latin typeface="TrashHand" panose="020B060402020202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231" y="49628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Kaakko</a:t>
            </a:r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39744" y="49628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luode</a:t>
            </a:r>
            <a:endParaRPr lang="fi-FI" sz="12800" dirty="0">
              <a:latin typeface="TrashHand" panose="00000400000000000000" pitchFamily="2" charset="0"/>
            </a:endParaRPr>
          </a:p>
        </p:txBody>
      </p:sp>
      <p:pic>
        <p:nvPicPr>
          <p:cNvPr id="8" name="Picture 40">
            <a:extLst>
              <a:ext uri="{FF2B5EF4-FFF2-40B4-BE49-F238E27FC236}">
                <a16:creationId xmlns:a16="http://schemas.microsoft.com/office/drawing/2014/main" id="{F0AE3C1C-A167-45F8-86EB-50D425AA6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18601" y="1683296"/>
            <a:ext cx="2429585" cy="3816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3D53273-6D9C-4FE5-A9B7-5BB5C1D16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51" y="1838975"/>
            <a:ext cx="2429585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75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effectLst/>
                <a:latin typeface="TrashHand" panose="020B0604020202020204"/>
                <a:ea typeface="Calibri" panose="020F0502020204030204" pitchFamily="34" charset="0"/>
              </a:rPr>
              <a:t>Mikä ilmansuunta on idän ja etelän välissä? </a:t>
            </a:r>
            <a:r>
              <a:rPr lang="fi-FI" sz="6600" b="1" dirty="0">
                <a:latin typeface="TrashHand" panose="020B0604020202020204"/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315559-809D-4FA0-BBB1-C38EBB86A090}"/>
              </a:ext>
            </a:extLst>
          </p:cNvPr>
          <p:cNvSpPr txBox="1">
            <a:spLocks/>
          </p:cNvSpPr>
          <p:nvPr/>
        </p:nvSpPr>
        <p:spPr>
          <a:xfrm>
            <a:off x="36231" y="49628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Kaakko</a:t>
            </a:r>
            <a:endParaRPr lang="fi-FI" sz="12800" dirty="0">
              <a:latin typeface="TrashHand" panose="000004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40F123E-EAA7-4559-AD0B-E01BB5F9E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51" y="1838975"/>
            <a:ext cx="2429585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4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latin typeface="TrashHand" panose="020B0604020202020204"/>
              </a:rPr>
              <a:t>VEDEN KANNATTAVA VOIMA ON PINTAJÄNNITYS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20279" y="5133493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oikein</a:t>
            </a:r>
            <a:endParaRPr lang="fi-FI" sz="12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44198" y="5174704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väärin</a:t>
            </a:r>
            <a:endParaRPr lang="fi-FI" sz="12800" dirty="0">
              <a:latin typeface="TrashHand" panose="00000400000000000000" pitchFamily="2" charset="0"/>
            </a:endParaRPr>
          </a:p>
        </p:txBody>
      </p:sp>
      <p:pic>
        <p:nvPicPr>
          <p:cNvPr id="8" name="Picture 40">
            <a:extLst>
              <a:ext uri="{FF2B5EF4-FFF2-40B4-BE49-F238E27FC236}">
                <a16:creationId xmlns:a16="http://schemas.microsoft.com/office/drawing/2014/main" id="{7B4437B8-5D48-4795-90EF-245E0586E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18601" y="1683296"/>
            <a:ext cx="2429585" cy="3816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B3021DB-CCB9-4979-ACE5-DF58E2EB3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51" y="1838975"/>
            <a:ext cx="2429585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latin typeface="TrashHand" panose="020B0604020202020204"/>
              </a:rPr>
              <a:t>VEDEN KANNATTAVA VOIMA ON PINTAJÄNNITYS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9E8887-E7AA-4939-BBC6-8C3E1DF3CBB2}"/>
              </a:ext>
            </a:extLst>
          </p:cNvPr>
          <p:cNvSpPr txBox="1">
            <a:spLocks/>
          </p:cNvSpPr>
          <p:nvPr/>
        </p:nvSpPr>
        <p:spPr>
          <a:xfrm>
            <a:off x="7344198" y="5174704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väärin</a:t>
            </a:r>
            <a:endParaRPr lang="fi-FI" sz="12800" dirty="0">
              <a:latin typeface="TrashHand" panose="00000400000000000000" pitchFamily="2" charset="0"/>
            </a:endParaRPr>
          </a:p>
        </p:txBody>
      </p:sp>
      <p:pic>
        <p:nvPicPr>
          <p:cNvPr id="5" name="Picture 40">
            <a:extLst>
              <a:ext uri="{FF2B5EF4-FFF2-40B4-BE49-F238E27FC236}">
                <a16:creationId xmlns:a16="http://schemas.microsoft.com/office/drawing/2014/main" id="{162E9259-4A8C-480B-813B-65079B78A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18601" y="1683296"/>
            <a:ext cx="2429585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04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NYT Vastaus NÄIN!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5E5E8FB-EB1F-4CA8-9AEC-E55368CD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26" y="1664568"/>
            <a:ext cx="1761897" cy="4840644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FD305AAC-E3A2-4FD0-A9AC-7E2B9AF48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845" y="1627989"/>
            <a:ext cx="1914310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5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effectLst/>
                <a:latin typeface="TrashHand" panose="020B0604020202020204"/>
                <a:ea typeface="Calibri" panose="020F0502020204030204" pitchFamily="34" charset="0"/>
              </a:rPr>
              <a:t>PELASTUSLIIVEJÄ EI TARVITSE KÄYTTÄÄ, jos osaa uida</a:t>
            </a:r>
            <a:r>
              <a:rPr lang="fi-FI" sz="6600" b="1" dirty="0">
                <a:latin typeface="TrashHand" panose="020B0604020202020204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471" y="48866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OIKEIN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76691" y="4886695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VÄÄRIN</a:t>
            </a:r>
            <a:endParaRPr lang="fi-FI" sz="12800" dirty="0">
              <a:latin typeface="TrashHand" panose="00000400000000000000" pitchFamily="2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ACEC0CA-21E3-4511-8FD9-B6620C612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93" y="1791296"/>
            <a:ext cx="1310337" cy="36000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857B1BA5-44F7-4FCD-B160-08982197E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816" y="1629000"/>
            <a:ext cx="1413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90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effectLst/>
                <a:latin typeface="TrashHand" panose="020B0604020202020204"/>
                <a:ea typeface="Calibri" panose="020F0502020204030204" pitchFamily="34" charset="0"/>
              </a:rPr>
              <a:t>PELASTUSLIIVEJÄ EI TARVITSE KÄYTTÄÄ, jos osaa uida</a:t>
            </a:r>
            <a:r>
              <a:rPr lang="fi-FI" sz="6600" b="1" dirty="0">
                <a:latin typeface="TrashHand" panose="020B0604020202020204"/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6684B-075A-4375-9B69-4E4101D9CE51}"/>
              </a:ext>
            </a:extLst>
          </p:cNvPr>
          <p:cNvSpPr txBox="1">
            <a:spLocks/>
          </p:cNvSpPr>
          <p:nvPr/>
        </p:nvSpPr>
        <p:spPr>
          <a:xfrm>
            <a:off x="6476691" y="4886695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VÄÄRIN</a:t>
            </a:r>
            <a:endParaRPr lang="fi-FI" sz="12800" dirty="0">
              <a:latin typeface="TrashHand" panose="00000400000000000000" pitchFamily="2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83DABE11-17B0-4831-9920-4705EA05F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816" y="1629000"/>
            <a:ext cx="1413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4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VESISANKARIT</a:t>
            </a: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3452" y="616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effectLst/>
                <a:latin typeface="TrashHand" panose="020B0604020202020204"/>
                <a:ea typeface="Calibri" panose="020F0502020204030204" pitchFamily="34" charset="0"/>
              </a:rPr>
              <a:t>Tajuton henkilö asetetaan</a:t>
            </a:r>
            <a:r>
              <a:rPr lang="fi-FI" sz="6600" b="1" dirty="0">
                <a:latin typeface="TrashHand" panose="020B0604020202020204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028211"/>
            <a:ext cx="572178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 err="1">
                <a:latin typeface="TrashHand" panose="00000400000000000000" pitchFamily="2" charset="0"/>
              </a:rPr>
              <a:t>KYLKIASentoon</a:t>
            </a:r>
            <a:endParaRPr lang="fi-FI" sz="8800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91576" y="4894651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selälleen</a:t>
            </a:r>
            <a:endParaRPr lang="fi-FI" sz="12800" dirty="0">
              <a:latin typeface="TrashHand" panose="00000400000000000000" pitchFamily="2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EDA9DAB-A6C9-4C57-B0F1-A5400FAAB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93" y="1791296"/>
            <a:ext cx="1310337" cy="36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83C004-2938-42A2-93A3-C7BF7976D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816" y="1629000"/>
            <a:ext cx="1413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6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5244" y="154089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effectLst/>
                <a:latin typeface="TrashHand" panose="020B0604020202020204"/>
                <a:ea typeface="Calibri" panose="020F0502020204030204" pitchFamily="34" charset="0"/>
              </a:rPr>
              <a:t>Tajuton henkilö asetetaan</a:t>
            </a:r>
            <a:r>
              <a:rPr lang="fi-FI" sz="6600" b="1" dirty="0">
                <a:latin typeface="TrashHand" panose="020B0604020202020204"/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A849EA-247E-4EB9-9692-8BE7F1E67B9D}"/>
              </a:ext>
            </a:extLst>
          </p:cNvPr>
          <p:cNvSpPr txBox="1">
            <a:spLocks/>
          </p:cNvSpPr>
          <p:nvPr/>
        </p:nvSpPr>
        <p:spPr>
          <a:xfrm>
            <a:off x="0" y="5028211"/>
            <a:ext cx="572178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 err="1">
                <a:latin typeface="TrashHand" panose="00000400000000000000" pitchFamily="2" charset="0"/>
              </a:rPr>
              <a:t>KYLKIASentoon</a:t>
            </a:r>
            <a:endParaRPr lang="fi-FI" sz="8800" dirty="0">
              <a:latin typeface="TrashHand" panose="000004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3BFEE2-F80D-49C7-A101-6087916BF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93" y="1791296"/>
            <a:ext cx="131033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80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NYT Vastaus NÄIN!</a:t>
            </a: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6CE21631-E41A-456A-B8F8-DE5D3ED130A8}"/>
              </a:ext>
            </a:extLst>
          </p:cNvPr>
          <p:cNvGrpSpPr/>
          <p:nvPr/>
        </p:nvGrpSpPr>
        <p:grpSpPr>
          <a:xfrm>
            <a:off x="957495" y="1797412"/>
            <a:ext cx="3567120" cy="4490160"/>
            <a:chOff x="957495" y="1797412"/>
            <a:chExt cx="3567120" cy="4490160"/>
          </a:xfrm>
        </p:grpSpPr>
        <p:sp>
          <p:nvSpPr>
            <p:cNvPr id="8" name="Puolivapaa piirto 11">
              <a:extLst>
                <a:ext uri="{FF2B5EF4-FFF2-40B4-BE49-F238E27FC236}">
                  <a16:creationId xmlns:a16="http://schemas.microsoft.com/office/drawing/2014/main" id="{DB2D4DB8-D002-4681-98AF-BFAB50A5F4B7}"/>
                </a:ext>
              </a:extLst>
            </p:cNvPr>
            <p:cNvSpPr/>
            <p:nvPr/>
          </p:nvSpPr>
          <p:spPr>
            <a:xfrm rot="2332232">
              <a:off x="1583354" y="2604423"/>
              <a:ext cx="1826865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Pyöristetty suorakulmio 12">
              <a:extLst>
                <a:ext uri="{FF2B5EF4-FFF2-40B4-BE49-F238E27FC236}">
                  <a16:creationId xmlns:a16="http://schemas.microsoft.com/office/drawing/2014/main" id="{484E1A4B-A767-4F2A-8750-3DF55C97B510}"/>
                </a:ext>
              </a:extLst>
            </p:cNvPr>
            <p:cNvSpPr/>
            <p:nvPr/>
          </p:nvSpPr>
          <p:spPr>
            <a:xfrm rot="1671577">
              <a:off x="2654611" y="3006031"/>
              <a:ext cx="649507" cy="1822660"/>
            </a:xfrm>
            <a:prstGeom prst="roundRect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13">
              <a:extLst>
                <a:ext uri="{FF2B5EF4-FFF2-40B4-BE49-F238E27FC236}">
                  <a16:creationId xmlns:a16="http://schemas.microsoft.com/office/drawing/2014/main" id="{84D0E7A7-FE7D-4E6E-8BE6-9A55E0D4A873}"/>
                </a:ext>
              </a:extLst>
            </p:cNvPr>
            <p:cNvSpPr/>
            <p:nvPr/>
          </p:nvSpPr>
          <p:spPr>
            <a:xfrm>
              <a:off x="3242139" y="2194831"/>
              <a:ext cx="900419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15">
              <a:extLst>
                <a:ext uri="{FF2B5EF4-FFF2-40B4-BE49-F238E27FC236}">
                  <a16:creationId xmlns:a16="http://schemas.microsoft.com/office/drawing/2014/main" id="{6FDBFA3E-8FA1-4D2C-80E3-A1932DDA0A1E}"/>
                </a:ext>
              </a:extLst>
            </p:cNvPr>
            <p:cNvSpPr/>
            <p:nvPr/>
          </p:nvSpPr>
          <p:spPr>
            <a:xfrm rot="1367758">
              <a:off x="1620886" y="4426785"/>
              <a:ext cx="399813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16">
              <a:extLst>
                <a:ext uri="{FF2B5EF4-FFF2-40B4-BE49-F238E27FC236}">
                  <a16:creationId xmlns:a16="http://schemas.microsoft.com/office/drawing/2014/main" id="{33E353E7-ED14-4106-A8C1-D7ED04CF4A69}"/>
                </a:ext>
              </a:extLst>
            </p:cNvPr>
            <p:cNvSpPr/>
            <p:nvPr/>
          </p:nvSpPr>
          <p:spPr>
            <a:xfrm rot="4011947">
              <a:off x="3478152" y="211168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Ellipsi 18">
              <a:extLst>
                <a:ext uri="{FF2B5EF4-FFF2-40B4-BE49-F238E27FC236}">
                  <a16:creationId xmlns:a16="http://schemas.microsoft.com/office/drawing/2014/main" id="{2BFAB827-9629-4CF0-905E-8191FD6E6CEF}"/>
                </a:ext>
              </a:extLst>
            </p:cNvPr>
            <p:cNvSpPr/>
            <p:nvPr/>
          </p:nvSpPr>
          <p:spPr>
            <a:xfrm rot="10800000">
              <a:off x="957495" y="602060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Puolivapaa piirto 19">
              <a:extLst>
                <a:ext uri="{FF2B5EF4-FFF2-40B4-BE49-F238E27FC236}">
                  <a16:creationId xmlns:a16="http://schemas.microsoft.com/office/drawing/2014/main" id="{34DA5575-E297-4ADF-AE4A-28FE3A9261EE}"/>
                </a:ext>
              </a:extLst>
            </p:cNvPr>
            <p:cNvSpPr/>
            <p:nvPr/>
          </p:nvSpPr>
          <p:spPr>
            <a:xfrm flipH="1">
              <a:off x="2772639" y="4844276"/>
              <a:ext cx="206726" cy="135554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5" name="Ellipsi 20">
              <a:extLst>
                <a:ext uri="{FF2B5EF4-FFF2-40B4-BE49-F238E27FC236}">
                  <a16:creationId xmlns:a16="http://schemas.microsoft.com/office/drawing/2014/main" id="{2E10AB13-077C-48CD-9C6B-5D06D4B59B2B}"/>
                </a:ext>
              </a:extLst>
            </p:cNvPr>
            <p:cNvSpPr/>
            <p:nvPr/>
          </p:nvSpPr>
          <p:spPr>
            <a:xfrm>
              <a:off x="2941249" y="6112063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21">
              <a:extLst>
                <a:ext uri="{FF2B5EF4-FFF2-40B4-BE49-F238E27FC236}">
                  <a16:creationId xmlns:a16="http://schemas.microsoft.com/office/drawing/2014/main" id="{FA9764F5-FA6C-4836-9F28-40260F55971C}"/>
                </a:ext>
              </a:extLst>
            </p:cNvPr>
            <p:cNvSpPr/>
            <p:nvPr/>
          </p:nvSpPr>
          <p:spPr>
            <a:xfrm>
              <a:off x="3458634" y="240549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Puolivapaa piirto 2">
              <a:extLst>
                <a:ext uri="{FF2B5EF4-FFF2-40B4-BE49-F238E27FC236}">
                  <a16:creationId xmlns:a16="http://schemas.microsoft.com/office/drawing/2014/main" id="{E901179B-1039-4513-8ED1-725FF84DE348}"/>
                </a:ext>
              </a:extLst>
            </p:cNvPr>
            <p:cNvSpPr/>
            <p:nvPr/>
          </p:nvSpPr>
          <p:spPr>
            <a:xfrm rot="13080345" flipH="1">
              <a:off x="3507040" y="3195889"/>
              <a:ext cx="1017575" cy="507664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B88FA0D2-C234-4843-BC8C-77340DE87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59099" y="1739563"/>
            <a:ext cx="3645724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92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 err="1">
                <a:effectLst/>
                <a:latin typeface="TrashHand" panose="020B0604020202020204"/>
                <a:ea typeface="Calibri" panose="020F0502020204030204" pitchFamily="34" charset="0"/>
              </a:rPr>
              <a:t>Sukelt</a:t>
            </a:r>
            <a:r>
              <a:rPr lang="fi-FI" sz="6600" b="1" dirty="0" err="1">
                <a:latin typeface="TrashHand" panose="020B0604020202020204"/>
                <a:ea typeface="Calibri" panose="020F0502020204030204" pitchFamily="34" charset="0"/>
              </a:rPr>
              <a:t>Aessa</a:t>
            </a:r>
            <a:r>
              <a:rPr lang="fi-FI" sz="6600" b="1" dirty="0">
                <a:latin typeface="TrashHand" panose="020B0604020202020204"/>
                <a:ea typeface="Calibri" panose="020F0502020204030204" pitchFamily="34" charset="0"/>
              </a:rPr>
              <a:t> paine tasataan sulkemalla silmät?</a:t>
            </a:r>
            <a:endParaRPr lang="fi-FI" sz="6600" b="1" dirty="0">
              <a:latin typeface="TrashHand" panose="020B060402020202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659" y="503603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OIKEIN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86038" y="5036035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VÄÄRIN</a:t>
            </a:r>
            <a:endParaRPr lang="fi-FI" sz="12800" dirty="0">
              <a:latin typeface="TrashHand" panose="00000400000000000000" pitchFamily="2" charset="0"/>
            </a:endParaRP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B1D4F338-6474-4426-9359-6764A9368786}"/>
              </a:ext>
            </a:extLst>
          </p:cNvPr>
          <p:cNvGrpSpPr/>
          <p:nvPr/>
        </p:nvGrpSpPr>
        <p:grpSpPr>
          <a:xfrm>
            <a:off x="990154" y="1797412"/>
            <a:ext cx="3567120" cy="3600000"/>
            <a:chOff x="957495" y="1797412"/>
            <a:chExt cx="3567120" cy="4490160"/>
          </a:xfrm>
        </p:grpSpPr>
        <p:sp>
          <p:nvSpPr>
            <p:cNvPr id="9" name="Puolivapaa piirto 11">
              <a:extLst>
                <a:ext uri="{FF2B5EF4-FFF2-40B4-BE49-F238E27FC236}">
                  <a16:creationId xmlns:a16="http://schemas.microsoft.com/office/drawing/2014/main" id="{AD3DA3B7-4A13-49E0-91D5-42C37ECE8543}"/>
                </a:ext>
              </a:extLst>
            </p:cNvPr>
            <p:cNvSpPr/>
            <p:nvPr/>
          </p:nvSpPr>
          <p:spPr>
            <a:xfrm rot="2332232">
              <a:off x="1583354" y="2604423"/>
              <a:ext cx="1826865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0" name="Pyöristetty suorakulmio 12">
              <a:extLst>
                <a:ext uri="{FF2B5EF4-FFF2-40B4-BE49-F238E27FC236}">
                  <a16:creationId xmlns:a16="http://schemas.microsoft.com/office/drawing/2014/main" id="{E93E3A16-E692-4294-A044-08E459307DB6}"/>
                </a:ext>
              </a:extLst>
            </p:cNvPr>
            <p:cNvSpPr/>
            <p:nvPr/>
          </p:nvSpPr>
          <p:spPr>
            <a:xfrm rot="1671577">
              <a:off x="2654611" y="3006031"/>
              <a:ext cx="649507" cy="1822660"/>
            </a:xfrm>
            <a:prstGeom prst="roundRect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13">
              <a:extLst>
                <a:ext uri="{FF2B5EF4-FFF2-40B4-BE49-F238E27FC236}">
                  <a16:creationId xmlns:a16="http://schemas.microsoft.com/office/drawing/2014/main" id="{F2481A54-B236-457B-B195-618BD854EF7D}"/>
                </a:ext>
              </a:extLst>
            </p:cNvPr>
            <p:cNvSpPr/>
            <p:nvPr/>
          </p:nvSpPr>
          <p:spPr>
            <a:xfrm>
              <a:off x="3242139" y="2194831"/>
              <a:ext cx="900419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Puolivapaa piirto 15">
              <a:extLst>
                <a:ext uri="{FF2B5EF4-FFF2-40B4-BE49-F238E27FC236}">
                  <a16:creationId xmlns:a16="http://schemas.microsoft.com/office/drawing/2014/main" id="{B7FE8D5F-68A3-4F59-BFF3-8C1A0C31620C}"/>
                </a:ext>
              </a:extLst>
            </p:cNvPr>
            <p:cNvSpPr/>
            <p:nvPr/>
          </p:nvSpPr>
          <p:spPr>
            <a:xfrm rot="1367758">
              <a:off x="1620886" y="4426785"/>
              <a:ext cx="399813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16">
              <a:extLst>
                <a:ext uri="{FF2B5EF4-FFF2-40B4-BE49-F238E27FC236}">
                  <a16:creationId xmlns:a16="http://schemas.microsoft.com/office/drawing/2014/main" id="{A054D570-6CE7-451E-AD9B-5EE3B548E481}"/>
                </a:ext>
              </a:extLst>
            </p:cNvPr>
            <p:cNvSpPr/>
            <p:nvPr/>
          </p:nvSpPr>
          <p:spPr>
            <a:xfrm rot="4011947">
              <a:off x="3478152" y="211168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18">
              <a:extLst>
                <a:ext uri="{FF2B5EF4-FFF2-40B4-BE49-F238E27FC236}">
                  <a16:creationId xmlns:a16="http://schemas.microsoft.com/office/drawing/2014/main" id="{EC0CFE7F-CE0A-41C8-8374-D05FC5A9A7CA}"/>
                </a:ext>
              </a:extLst>
            </p:cNvPr>
            <p:cNvSpPr/>
            <p:nvPr/>
          </p:nvSpPr>
          <p:spPr>
            <a:xfrm rot="10800000">
              <a:off x="957495" y="602060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Puolivapaa piirto 19">
              <a:extLst>
                <a:ext uri="{FF2B5EF4-FFF2-40B4-BE49-F238E27FC236}">
                  <a16:creationId xmlns:a16="http://schemas.microsoft.com/office/drawing/2014/main" id="{3AEED9BB-7665-42CF-8700-880F002930EF}"/>
                </a:ext>
              </a:extLst>
            </p:cNvPr>
            <p:cNvSpPr/>
            <p:nvPr/>
          </p:nvSpPr>
          <p:spPr>
            <a:xfrm flipH="1">
              <a:off x="2772639" y="4844276"/>
              <a:ext cx="206726" cy="135554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6" name="Ellipsi 20">
              <a:extLst>
                <a:ext uri="{FF2B5EF4-FFF2-40B4-BE49-F238E27FC236}">
                  <a16:creationId xmlns:a16="http://schemas.microsoft.com/office/drawing/2014/main" id="{FF8E0A26-38E2-49F6-A232-DC5A2F2F2C80}"/>
                </a:ext>
              </a:extLst>
            </p:cNvPr>
            <p:cNvSpPr/>
            <p:nvPr/>
          </p:nvSpPr>
          <p:spPr>
            <a:xfrm>
              <a:off x="2941249" y="6112063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21">
              <a:extLst>
                <a:ext uri="{FF2B5EF4-FFF2-40B4-BE49-F238E27FC236}">
                  <a16:creationId xmlns:a16="http://schemas.microsoft.com/office/drawing/2014/main" id="{7CBD7149-C73C-44E0-B4E7-372391B33C56}"/>
                </a:ext>
              </a:extLst>
            </p:cNvPr>
            <p:cNvSpPr/>
            <p:nvPr/>
          </p:nvSpPr>
          <p:spPr>
            <a:xfrm>
              <a:off x="3458634" y="240549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Puolivapaa piirto 2">
              <a:extLst>
                <a:ext uri="{FF2B5EF4-FFF2-40B4-BE49-F238E27FC236}">
                  <a16:creationId xmlns:a16="http://schemas.microsoft.com/office/drawing/2014/main" id="{E28BBBD1-E0C0-4033-A532-976DB43DFC09}"/>
                </a:ext>
              </a:extLst>
            </p:cNvPr>
            <p:cNvSpPr/>
            <p:nvPr/>
          </p:nvSpPr>
          <p:spPr>
            <a:xfrm rot="13080345" flipH="1">
              <a:off x="3507040" y="3195889"/>
              <a:ext cx="1017575" cy="507664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826E8BC9-7079-4363-B7F5-4AB08AD7A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1472" y="1739563"/>
            <a:ext cx="288578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55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 err="1">
                <a:effectLst/>
                <a:latin typeface="TrashHand" panose="020B0604020202020204"/>
                <a:ea typeface="Calibri" panose="020F0502020204030204" pitchFamily="34" charset="0"/>
              </a:rPr>
              <a:t>Sukelt</a:t>
            </a:r>
            <a:r>
              <a:rPr lang="fi-FI" sz="6600" b="1" dirty="0" err="1">
                <a:latin typeface="TrashHand" panose="020B0604020202020204"/>
                <a:ea typeface="Calibri" panose="020F0502020204030204" pitchFamily="34" charset="0"/>
              </a:rPr>
              <a:t>Aessa</a:t>
            </a:r>
            <a:r>
              <a:rPr lang="fi-FI" sz="6600" b="1" dirty="0">
                <a:latin typeface="TrashHand" panose="020B0604020202020204"/>
                <a:ea typeface="Calibri" panose="020F0502020204030204" pitchFamily="34" charset="0"/>
              </a:rPr>
              <a:t> paine tasataan sulkemalla silmät?</a:t>
            </a:r>
            <a:endParaRPr lang="fi-FI" sz="6600" b="1" dirty="0">
              <a:latin typeface="TrashHand" panose="020B060402020202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0E4F84-B9B3-412A-AAA8-B09C354890C4}"/>
              </a:ext>
            </a:extLst>
          </p:cNvPr>
          <p:cNvSpPr txBox="1">
            <a:spLocks/>
          </p:cNvSpPr>
          <p:nvPr/>
        </p:nvSpPr>
        <p:spPr>
          <a:xfrm>
            <a:off x="7486038" y="5036035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VÄÄRIN</a:t>
            </a:r>
            <a:endParaRPr lang="fi-FI" sz="12800" dirty="0">
              <a:latin typeface="TrashHand" panose="00000400000000000000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E76284-4B20-416B-8D97-413D6931A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1472" y="1739563"/>
            <a:ext cx="288578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1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effectLst/>
                <a:latin typeface="TrashHand" panose="020B0604020202020204"/>
                <a:ea typeface="Calibri" panose="020F0502020204030204" pitchFamily="34" charset="0"/>
              </a:rPr>
              <a:t>NÄKÖRAJOITTEINEN HENKILÖ VOI OSALLISTUA UIMAKILPAILUIHIN? </a:t>
            </a:r>
            <a:endParaRPr lang="fi-FI" sz="6600" b="1" dirty="0">
              <a:latin typeface="TrashHand" panose="020B060402020202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905614" y="5110500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OIKEIN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71094" y="5110499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VÄÄRIN</a:t>
            </a:r>
            <a:endParaRPr lang="fi-FI" sz="12800" dirty="0">
              <a:latin typeface="TrashHand" panose="00000400000000000000" pitchFamily="2" charset="0"/>
            </a:endParaRP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E145F048-BD78-4FA1-A509-5B9E2F31BF95}"/>
              </a:ext>
            </a:extLst>
          </p:cNvPr>
          <p:cNvGrpSpPr/>
          <p:nvPr/>
        </p:nvGrpSpPr>
        <p:grpSpPr>
          <a:xfrm>
            <a:off x="316109" y="1981947"/>
            <a:ext cx="3567120" cy="3600000"/>
            <a:chOff x="957495" y="1797412"/>
            <a:chExt cx="3567120" cy="4490160"/>
          </a:xfrm>
        </p:grpSpPr>
        <p:sp>
          <p:nvSpPr>
            <p:cNvPr id="9" name="Puolivapaa piirto 11">
              <a:extLst>
                <a:ext uri="{FF2B5EF4-FFF2-40B4-BE49-F238E27FC236}">
                  <a16:creationId xmlns:a16="http://schemas.microsoft.com/office/drawing/2014/main" id="{F2817F7F-1484-48AA-BE55-D6F657421D55}"/>
                </a:ext>
              </a:extLst>
            </p:cNvPr>
            <p:cNvSpPr/>
            <p:nvPr/>
          </p:nvSpPr>
          <p:spPr>
            <a:xfrm rot="2332232">
              <a:off x="1583354" y="2604423"/>
              <a:ext cx="1826865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0" name="Pyöristetty suorakulmio 12">
              <a:extLst>
                <a:ext uri="{FF2B5EF4-FFF2-40B4-BE49-F238E27FC236}">
                  <a16:creationId xmlns:a16="http://schemas.microsoft.com/office/drawing/2014/main" id="{79023BDB-C802-4941-987C-51C38625C205}"/>
                </a:ext>
              </a:extLst>
            </p:cNvPr>
            <p:cNvSpPr/>
            <p:nvPr/>
          </p:nvSpPr>
          <p:spPr>
            <a:xfrm rot="1671577">
              <a:off x="2654611" y="3006031"/>
              <a:ext cx="649507" cy="1822660"/>
            </a:xfrm>
            <a:prstGeom prst="roundRect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13">
              <a:extLst>
                <a:ext uri="{FF2B5EF4-FFF2-40B4-BE49-F238E27FC236}">
                  <a16:creationId xmlns:a16="http://schemas.microsoft.com/office/drawing/2014/main" id="{F286329B-0DAC-4140-8AA3-2E950BC86BEA}"/>
                </a:ext>
              </a:extLst>
            </p:cNvPr>
            <p:cNvSpPr/>
            <p:nvPr/>
          </p:nvSpPr>
          <p:spPr>
            <a:xfrm>
              <a:off x="3242139" y="2194831"/>
              <a:ext cx="900419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Puolivapaa piirto 15">
              <a:extLst>
                <a:ext uri="{FF2B5EF4-FFF2-40B4-BE49-F238E27FC236}">
                  <a16:creationId xmlns:a16="http://schemas.microsoft.com/office/drawing/2014/main" id="{408D9C5D-8136-493F-8FC3-7D0D4F3CFAE6}"/>
                </a:ext>
              </a:extLst>
            </p:cNvPr>
            <p:cNvSpPr/>
            <p:nvPr/>
          </p:nvSpPr>
          <p:spPr>
            <a:xfrm rot="1367758">
              <a:off x="1620886" y="4426785"/>
              <a:ext cx="399813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16">
              <a:extLst>
                <a:ext uri="{FF2B5EF4-FFF2-40B4-BE49-F238E27FC236}">
                  <a16:creationId xmlns:a16="http://schemas.microsoft.com/office/drawing/2014/main" id="{D1E536BE-A6FE-42DA-A47A-192DC91C69B8}"/>
                </a:ext>
              </a:extLst>
            </p:cNvPr>
            <p:cNvSpPr/>
            <p:nvPr/>
          </p:nvSpPr>
          <p:spPr>
            <a:xfrm rot="4011947">
              <a:off x="3478152" y="211168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Ellipsi 18">
              <a:extLst>
                <a:ext uri="{FF2B5EF4-FFF2-40B4-BE49-F238E27FC236}">
                  <a16:creationId xmlns:a16="http://schemas.microsoft.com/office/drawing/2014/main" id="{3B54BE1D-6F16-44BE-AA9E-745C0F92A168}"/>
                </a:ext>
              </a:extLst>
            </p:cNvPr>
            <p:cNvSpPr/>
            <p:nvPr/>
          </p:nvSpPr>
          <p:spPr>
            <a:xfrm rot="10800000">
              <a:off x="957495" y="602060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Puolivapaa piirto 19">
              <a:extLst>
                <a:ext uri="{FF2B5EF4-FFF2-40B4-BE49-F238E27FC236}">
                  <a16:creationId xmlns:a16="http://schemas.microsoft.com/office/drawing/2014/main" id="{9C43D791-14EE-492A-AFD5-05AACD90DFFC}"/>
                </a:ext>
              </a:extLst>
            </p:cNvPr>
            <p:cNvSpPr/>
            <p:nvPr/>
          </p:nvSpPr>
          <p:spPr>
            <a:xfrm flipH="1">
              <a:off x="2772639" y="4844276"/>
              <a:ext cx="206726" cy="135554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6" name="Ellipsi 20">
              <a:extLst>
                <a:ext uri="{FF2B5EF4-FFF2-40B4-BE49-F238E27FC236}">
                  <a16:creationId xmlns:a16="http://schemas.microsoft.com/office/drawing/2014/main" id="{6AE1EF06-63C8-483C-A1B4-B6FBC1A1600B}"/>
                </a:ext>
              </a:extLst>
            </p:cNvPr>
            <p:cNvSpPr/>
            <p:nvPr/>
          </p:nvSpPr>
          <p:spPr>
            <a:xfrm>
              <a:off x="2941249" y="6112063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21">
              <a:extLst>
                <a:ext uri="{FF2B5EF4-FFF2-40B4-BE49-F238E27FC236}">
                  <a16:creationId xmlns:a16="http://schemas.microsoft.com/office/drawing/2014/main" id="{84DA98DF-A205-472B-A23D-0F4A6E6B9900}"/>
                </a:ext>
              </a:extLst>
            </p:cNvPr>
            <p:cNvSpPr/>
            <p:nvPr/>
          </p:nvSpPr>
          <p:spPr>
            <a:xfrm>
              <a:off x="3458634" y="240549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Puolivapaa piirto 2">
              <a:extLst>
                <a:ext uri="{FF2B5EF4-FFF2-40B4-BE49-F238E27FC236}">
                  <a16:creationId xmlns:a16="http://schemas.microsoft.com/office/drawing/2014/main" id="{15184D7A-812A-40CA-9603-DD8B084A68E6}"/>
                </a:ext>
              </a:extLst>
            </p:cNvPr>
            <p:cNvSpPr/>
            <p:nvPr/>
          </p:nvSpPr>
          <p:spPr>
            <a:xfrm rot="13080345" flipH="1">
              <a:off x="3507040" y="3195889"/>
              <a:ext cx="1017575" cy="507664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F16D7DFB-0C1E-4C79-B0BC-1FEA5C02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85157" y="1908620"/>
            <a:ext cx="288578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5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effectLst/>
                <a:latin typeface="TrashHand" panose="020B0604020202020204"/>
                <a:ea typeface="Calibri" panose="020F0502020204030204" pitchFamily="34" charset="0"/>
              </a:rPr>
              <a:t>NÄKÖRAJOITTEINEN HENKILÖ VOI OSALLISTUA UIMAKILPAILUIHIN? </a:t>
            </a:r>
            <a:endParaRPr lang="fi-FI" sz="6600" b="1" dirty="0">
              <a:latin typeface="TrashHand" panose="020B060402020202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736472-04A5-4F3E-98EE-A7ED95DEDF7A}"/>
              </a:ext>
            </a:extLst>
          </p:cNvPr>
          <p:cNvSpPr txBox="1">
            <a:spLocks/>
          </p:cNvSpPr>
          <p:nvPr/>
        </p:nvSpPr>
        <p:spPr>
          <a:xfrm>
            <a:off x="-905614" y="5110500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OIKEIN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A48E6CE6-7763-49F9-BF8C-BC85F6F14737}"/>
              </a:ext>
            </a:extLst>
          </p:cNvPr>
          <p:cNvGrpSpPr/>
          <p:nvPr/>
        </p:nvGrpSpPr>
        <p:grpSpPr>
          <a:xfrm>
            <a:off x="316109" y="1981947"/>
            <a:ext cx="3567120" cy="3600000"/>
            <a:chOff x="957495" y="1797412"/>
            <a:chExt cx="3567120" cy="4490160"/>
          </a:xfrm>
        </p:grpSpPr>
        <p:sp>
          <p:nvSpPr>
            <p:cNvPr id="8" name="Puolivapaa piirto 11">
              <a:extLst>
                <a:ext uri="{FF2B5EF4-FFF2-40B4-BE49-F238E27FC236}">
                  <a16:creationId xmlns:a16="http://schemas.microsoft.com/office/drawing/2014/main" id="{D18E4B07-51B4-4830-AB99-27987EE63847}"/>
                </a:ext>
              </a:extLst>
            </p:cNvPr>
            <p:cNvSpPr/>
            <p:nvPr/>
          </p:nvSpPr>
          <p:spPr>
            <a:xfrm rot="2332232">
              <a:off x="1583354" y="2604423"/>
              <a:ext cx="1826865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9" name="Pyöristetty suorakulmio 12">
              <a:extLst>
                <a:ext uri="{FF2B5EF4-FFF2-40B4-BE49-F238E27FC236}">
                  <a16:creationId xmlns:a16="http://schemas.microsoft.com/office/drawing/2014/main" id="{81310D9F-AC82-404E-BAE3-9D1B4E628FFF}"/>
                </a:ext>
              </a:extLst>
            </p:cNvPr>
            <p:cNvSpPr/>
            <p:nvPr/>
          </p:nvSpPr>
          <p:spPr>
            <a:xfrm rot="1671577">
              <a:off x="2654611" y="3006031"/>
              <a:ext cx="649507" cy="1822660"/>
            </a:xfrm>
            <a:prstGeom prst="roundRect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13">
              <a:extLst>
                <a:ext uri="{FF2B5EF4-FFF2-40B4-BE49-F238E27FC236}">
                  <a16:creationId xmlns:a16="http://schemas.microsoft.com/office/drawing/2014/main" id="{2DA80132-A014-4E6B-B0A3-08975DC1581B}"/>
                </a:ext>
              </a:extLst>
            </p:cNvPr>
            <p:cNvSpPr/>
            <p:nvPr/>
          </p:nvSpPr>
          <p:spPr>
            <a:xfrm>
              <a:off x="3242139" y="2194831"/>
              <a:ext cx="900419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15">
              <a:extLst>
                <a:ext uri="{FF2B5EF4-FFF2-40B4-BE49-F238E27FC236}">
                  <a16:creationId xmlns:a16="http://schemas.microsoft.com/office/drawing/2014/main" id="{86EAEB10-0723-4A16-B18F-BA9661B59D59}"/>
                </a:ext>
              </a:extLst>
            </p:cNvPr>
            <p:cNvSpPr/>
            <p:nvPr/>
          </p:nvSpPr>
          <p:spPr>
            <a:xfrm rot="1367758">
              <a:off x="1620886" y="4426785"/>
              <a:ext cx="399813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16">
              <a:extLst>
                <a:ext uri="{FF2B5EF4-FFF2-40B4-BE49-F238E27FC236}">
                  <a16:creationId xmlns:a16="http://schemas.microsoft.com/office/drawing/2014/main" id="{BDD23F6B-8B3F-4638-8D0B-99C2BB5BBF54}"/>
                </a:ext>
              </a:extLst>
            </p:cNvPr>
            <p:cNvSpPr/>
            <p:nvPr/>
          </p:nvSpPr>
          <p:spPr>
            <a:xfrm rot="4011947">
              <a:off x="3478152" y="211168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Ellipsi 18">
              <a:extLst>
                <a:ext uri="{FF2B5EF4-FFF2-40B4-BE49-F238E27FC236}">
                  <a16:creationId xmlns:a16="http://schemas.microsoft.com/office/drawing/2014/main" id="{8404B15E-554A-4870-8526-92DD0BF85385}"/>
                </a:ext>
              </a:extLst>
            </p:cNvPr>
            <p:cNvSpPr/>
            <p:nvPr/>
          </p:nvSpPr>
          <p:spPr>
            <a:xfrm rot="10800000">
              <a:off x="957495" y="602060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Puolivapaa piirto 19">
              <a:extLst>
                <a:ext uri="{FF2B5EF4-FFF2-40B4-BE49-F238E27FC236}">
                  <a16:creationId xmlns:a16="http://schemas.microsoft.com/office/drawing/2014/main" id="{4CE6DA2C-BC2F-47D8-9F1F-8634E777833E}"/>
                </a:ext>
              </a:extLst>
            </p:cNvPr>
            <p:cNvSpPr/>
            <p:nvPr/>
          </p:nvSpPr>
          <p:spPr>
            <a:xfrm flipH="1">
              <a:off x="2772639" y="4844276"/>
              <a:ext cx="206726" cy="135554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5" name="Ellipsi 20">
              <a:extLst>
                <a:ext uri="{FF2B5EF4-FFF2-40B4-BE49-F238E27FC236}">
                  <a16:creationId xmlns:a16="http://schemas.microsoft.com/office/drawing/2014/main" id="{05AD10C0-1C7F-47C2-92E4-5C0A3F3F5ACF}"/>
                </a:ext>
              </a:extLst>
            </p:cNvPr>
            <p:cNvSpPr/>
            <p:nvPr/>
          </p:nvSpPr>
          <p:spPr>
            <a:xfrm>
              <a:off x="2941249" y="6112063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21">
              <a:extLst>
                <a:ext uri="{FF2B5EF4-FFF2-40B4-BE49-F238E27FC236}">
                  <a16:creationId xmlns:a16="http://schemas.microsoft.com/office/drawing/2014/main" id="{B45A5E24-804C-463D-9EFD-285F4E0D898C}"/>
                </a:ext>
              </a:extLst>
            </p:cNvPr>
            <p:cNvSpPr/>
            <p:nvPr/>
          </p:nvSpPr>
          <p:spPr>
            <a:xfrm>
              <a:off x="3458634" y="240549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Puolivapaa piirto 2">
              <a:extLst>
                <a:ext uri="{FF2B5EF4-FFF2-40B4-BE49-F238E27FC236}">
                  <a16:creationId xmlns:a16="http://schemas.microsoft.com/office/drawing/2014/main" id="{FECC2E89-9319-432D-8F88-24C5C78CB8BB}"/>
                </a:ext>
              </a:extLst>
            </p:cNvPr>
            <p:cNvSpPr/>
            <p:nvPr/>
          </p:nvSpPr>
          <p:spPr>
            <a:xfrm rot="13080345" flipH="1">
              <a:off x="3507040" y="3195889"/>
              <a:ext cx="1017575" cy="507664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281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NYT Vastaus NÄIN!</a:t>
            </a:r>
          </a:p>
        </p:txBody>
      </p:sp>
      <p:pic>
        <p:nvPicPr>
          <p:cNvPr id="19" name="Picture 21">
            <a:extLst>
              <a:ext uri="{FF2B5EF4-FFF2-40B4-BE49-F238E27FC236}">
                <a16:creationId xmlns:a16="http://schemas.microsoft.com/office/drawing/2014/main" id="{67E6AD22-639A-495C-A4E2-CFBE76A00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597" y="1446478"/>
            <a:ext cx="1305123" cy="4984220"/>
          </a:xfrm>
          <a:prstGeom prst="rect">
            <a:avLst/>
          </a:prstGeom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6A1E61B1-37FF-40AA-A17A-84FC28B58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809" y="2248480"/>
            <a:ext cx="3511600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93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effectLst/>
                <a:latin typeface="TrashHand" panose="020B0604020202020204"/>
                <a:ea typeface="Calibri" panose="020F0502020204030204" pitchFamily="34" charset="0"/>
              </a:rPr>
              <a:t>NASKALI ON …</a:t>
            </a:r>
            <a:endParaRPr lang="fi-FI" sz="6600" b="1" dirty="0">
              <a:latin typeface="TrashHand" panose="020B060402020202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505" y="4689941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APUVÄLINE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70451" y="4573935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MUINAINEN JUMALA</a:t>
            </a:r>
            <a:endParaRPr lang="fi-FI" sz="12800" dirty="0">
              <a:latin typeface="TrashHand" panose="00000400000000000000" pitchFamily="2" charset="0"/>
            </a:endParaRPr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DF17793A-EB72-4AA7-B193-6D47328EA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16" y="1446478"/>
            <a:ext cx="942650" cy="3600000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F32BC312-ED35-4D70-9FFC-9689924E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938" y="507723"/>
            <a:ext cx="302274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78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effectLst/>
                <a:latin typeface="TrashHand" panose="020B0604020202020204"/>
                <a:ea typeface="Calibri" panose="020F0502020204030204" pitchFamily="34" charset="0"/>
              </a:rPr>
              <a:t>NASKALI ON …</a:t>
            </a:r>
            <a:endParaRPr lang="fi-FI" sz="6600" b="1" dirty="0">
              <a:latin typeface="TrashHand" panose="020B060402020202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1E2B91-8E40-400F-A7EC-D2537F4DF236}"/>
              </a:ext>
            </a:extLst>
          </p:cNvPr>
          <p:cNvSpPr txBox="1">
            <a:spLocks/>
          </p:cNvSpPr>
          <p:nvPr/>
        </p:nvSpPr>
        <p:spPr>
          <a:xfrm>
            <a:off x="183505" y="4689941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APUVÄLINE</a:t>
            </a:r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020EC689-7CE2-41B0-9B35-FC49D69C5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16" y="1446478"/>
            <a:ext cx="9426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8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KUMPI VASTAUKSISTA ON OIKEIN?</a:t>
            </a: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effectLst/>
                <a:latin typeface="TrashHand" panose="020B0604020202020204"/>
                <a:ea typeface="Calibri" panose="020F0502020204030204" pitchFamily="34" charset="0"/>
              </a:rPr>
              <a:t>märkäpuku</a:t>
            </a:r>
            <a:endParaRPr lang="fi-FI" sz="6600" b="1" dirty="0">
              <a:latin typeface="TrashHand" panose="020B060402020202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6109" y="4905215"/>
            <a:ext cx="5214793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kannattelee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93748" y="4905214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upottaa</a:t>
            </a:r>
            <a:endParaRPr lang="fi-FI" sz="12800" dirty="0">
              <a:latin typeface="TrashHand" panose="00000400000000000000" pitchFamily="2" charset="0"/>
            </a:endParaRPr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4CBF0361-4E1A-40AC-8DF1-AA5BB0031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16" y="1446478"/>
            <a:ext cx="942650" cy="3600000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132DC3F3-1E66-457F-A14F-843B63DBD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600" y="1629000"/>
            <a:ext cx="302274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39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610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effectLst/>
                <a:latin typeface="TrashHand" panose="020B0604020202020204"/>
                <a:ea typeface="Calibri" panose="020F0502020204030204" pitchFamily="34" charset="0"/>
              </a:rPr>
              <a:t>märkäpuku</a:t>
            </a:r>
            <a:endParaRPr lang="fi-FI" sz="6600" b="1" dirty="0">
              <a:latin typeface="TrashHand" panose="020B060402020202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FBFC69-25B6-44E2-86FC-DF3D05B53D52}"/>
              </a:ext>
            </a:extLst>
          </p:cNvPr>
          <p:cNvSpPr txBox="1">
            <a:spLocks/>
          </p:cNvSpPr>
          <p:nvPr/>
        </p:nvSpPr>
        <p:spPr>
          <a:xfrm>
            <a:off x="316109" y="4905215"/>
            <a:ext cx="5214793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800" dirty="0">
                <a:latin typeface="TrashHand" panose="00000400000000000000" pitchFamily="2" charset="0"/>
              </a:rPr>
              <a:t>kannattelee</a:t>
            </a:r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31C4E7A4-2921-4BFD-9186-9C01EC1B9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16" y="1446478"/>
            <a:ext cx="9426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0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6168" y="1067465"/>
            <a:ext cx="57109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Kiitos ja kumarrus!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892" y="1859339"/>
            <a:ext cx="6859571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HAUSKAA</a:t>
            </a:r>
          </a:p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TUNNINJATKOA!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F979872-0DAD-4ACA-A5E4-D9A288513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63" y="-294259"/>
            <a:ext cx="3924323" cy="277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5759" y="336499"/>
            <a:ext cx="868680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VASTAUS</a:t>
            </a:r>
          </a:p>
        </p:txBody>
      </p:sp>
      <p:grpSp>
        <p:nvGrpSpPr>
          <p:cNvPr id="11" name="Group 26">
            <a:extLst>
              <a:ext uri="{FF2B5EF4-FFF2-40B4-BE49-F238E27FC236}">
                <a16:creationId xmlns:a16="http://schemas.microsoft.com/office/drawing/2014/main" id="{A3B6CF39-F4B8-4403-AD73-8E3DA3F1C0D7}"/>
              </a:ext>
            </a:extLst>
          </p:cNvPr>
          <p:cNvGrpSpPr/>
          <p:nvPr/>
        </p:nvGrpSpPr>
        <p:grpSpPr>
          <a:xfrm>
            <a:off x="8939408" y="379292"/>
            <a:ext cx="2568566" cy="6026797"/>
            <a:chOff x="6263261" y="363565"/>
            <a:chExt cx="2568566" cy="6026797"/>
          </a:xfrm>
        </p:grpSpPr>
        <p:sp>
          <p:nvSpPr>
            <p:cNvPr id="12" name="Pyöristetty suorakulmio 43">
              <a:extLst>
                <a:ext uri="{FF2B5EF4-FFF2-40B4-BE49-F238E27FC236}">
                  <a16:creationId xmlns:a16="http://schemas.microsoft.com/office/drawing/2014/main" id="{8383F4F0-222E-4BF3-8FCA-437D364DD004}"/>
                </a:ext>
              </a:extLst>
            </p:cNvPr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44">
              <a:extLst>
                <a:ext uri="{FF2B5EF4-FFF2-40B4-BE49-F238E27FC236}">
                  <a16:creationId xmlns:a16="http://schemas.microsoft.com/office/drawing/2014/main" id="{48D43498-89BD-41EF-915B-8CA43168362E}"/>
                </a:ext>
              </a:extLst>
            </p:cNvPr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Puolivapaa piirto 46">
              <a:extLst>
                <a:ext uri="{FF2B5EF4-FFF2-40B4-BE49-F238E27FC236}">
                  <a16:creationId xmlns:a16="http://schemas.microsoft.com/office/drawing/2014/main" id="{87E6DD1A-3E11-409A-A0EE-CA9DF3EED042}"/>
                </a:ext>
              </a:extLst>
            </p:cNvPr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5" name="Puolivapaa piirto 47">
              <a:extLst>
                <a:ext uri="{FF2B5EF4-FFF2-40B4-BE49-F238E27FC236}">
                  <a16:creationId xmlns:a16="http://schemas.microsoft.com/office/drawing/2014/main" id="{E899A922-0D4B-49C7-ABA3-BA926F098F95}"/>
                </a:ext>
              </a:extLst>
            </p:cNvPr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6" name="Puolivapaa piirto 52">
              <a:extLst>
                <a:ext uri="{FF2B5EF4-FFF2-40B4-BE49-F238E27FC236}">
                  <a16:creationId xmlns:a16="http://schemas.microsoft.com/office/drawing/2014/main" id="{256D06F6-1FFB-4A89-AF84-2A6AD9FD7851}"/>
                </a:ext>
              </a:extLst>
            </p:cNvPr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7" name="Puolivapaa piirto 53">
              <a:extLst>
                <a:ext uri="{FF2B5EF4-FFF2-40B4-BE49-F238E27FC236}">
                  <a16:creationId xmlns:a16="http://schemas.microsoft.com/office/drawing/2014/main" id="{8C06F61A-3BFD-4FA7-A865-22EB9A0E4DAA}"/>
                </a:ext>
              </a:extLst>
            </p:cNvPr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8" name="Puolivapaa piirto 58">
              <a:extLst>
                <a:ext uri="{FF2B5EF4-FFF2-40B4-BE49-F238E27FC236}">
                  <a16:creationId xmlns:a16="http://schemas.microsoft.com/office/drawing/2014/main" id="{B89FB73F-9C46-4B04-A49D-615627445A5D}"/>
                </a:ext>
              </a:extLst>
            </p:cNvPr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9" name="Ellipsi 59">
              <a:extLst>
                <a:ext uri="{FF2B5EF4-FFF2-40B4-BE49-F238E27FC236}">
                  <a16:creationId xmlns:a16="http://schemas.microsoft.com/office/drawing/2014/main" id="{BF236EE6-135A-4A52-B916-BAFC8F000476}"/>
                </a:ext>
              </a:extLst>
            </p:cNvPr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60">
              <a:extLst>
                <a:ext uri="{FF2B5EF4-FFF2-40B4-BE49-F238E27FC236}">
                  <a16:creationId xmlns:a16="http://schemas.microsoft.com/office/drawing/2014/main" id="{D27AE3D4-4D3A-4B79-935C-BB82B886E283}"/>
                </a:ext>
              </a:extLst>
            </p:cNvPr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61">
              <a:extLst>
                <a:ext uri="{FF2B5EF4-FFF2-40B4-BE49-F238E27FC236}">
                  <a16:creationId xmlns:a16="http://schemas.microsoft.com/office/drawing/2014/main" id="{E9E468E0-7AD8-4316-98C9-B2B73A9F8ADD}"/>
                </a:ext>
              </a:extLst>
            </p:cNvPr>
            <p:cNvSpPr/>
            <p:nvPr/>
          </p:nvSpPr>
          <p:spPr>
            <a:xfrm>
              <a:off x="7276923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62">
              <a:extLst>
                <a:ext uri="{FF2B5EF4-FFF2-40B4-BE49-F238E27FC236}">
                  <a16:creationId xmlns:a16="http://schemas.microsoft.com/office/drawing/2014/main" id="{13228082-3223-483C-9914-F1C1C0F678FB}"/>
                </a:ext>
              </a:extLst>
            </p:cNvPr>
            <p:cNvSpPr/>
            <p:nvPr/>
          </p:nvSpPr>
          <p:spPr>
            <a:xfrm>
              <a:off x="7526579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3" name="Suora yhdysviiva 7">
              <a:extLst>
                <a:ext uri="{FF2B5EF4-FFF2-40B4-BE49-F238E27FC236}">
                  <a16:creationId xmlns:a16="http://schemas.microsoft.com/office/drawing/2014/main" id="{80EA59AD-29A3-4F36-988D-59AF866BE212}"/>
                </a:ext>
              </a:extLst>
            </p:cNvPr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4" name="Group 45">
            <a:extLst>
              <a:ext uri="{FF2B5EF4-FFF2-40B4-BE49-F238E27FC236}">
                <a16:creationId xmlns:a16="http://schemas.microsoft.com/office/drawing/2014/main" id="{87CA49F2-549F-47B8-B97B-C6205EC7FBAD}"/>
              </a:ext>
            </a:extLst>
          </p:cNvPr>
          <p:cNvGrpSpPr/>
          <p:nvPr/>
        </p:nvGrpSpPr>
        <p:grpSpPr>
          <a:xfrm>
            <a:off x="896066" y="2540300"/>
            <a:ext cx="2144489" cy="3867496"/>
            <a:chOff x="9722461" y="2402507"/>
            <a:chExt cx="2144489" cy="3867496"/>
          </a:xfrm>
        </p:grpSpPr>
        <p:sp>
          <p:nvSpPr>
            <p:cNvPr id="25" name="Pyöristetty suorakulmio 17">
              <a:extLst>
                <a:ext uri="{FF2B5EF4-FFF2-40B4-BE49-F238E27FC236}">
                  <a16:creationId xmlns:a16="http://schemas.microsoft.com/office/drawing/2014/main" id="{3E2B56F1-61F9-4CFB-83CB-BE3118DD315F}"/>
                </a:ext>
              </a:extLst>
            </p:cNvPr>
            <p:cNvSpPr/>
            <p:nvPr/>
          </p:nvSpPr>
          <p:spPr>
            <a:xfrm>
              <a:off x="10471240" y="3808814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18">
              <a:extLst>
                <a:ext uri="{FF2B5EF4-FFF2-40B4-BE49-F238E27FC236}">
                  <a16:creationId xmlns:a16="http://schemas.microsoft.com/office/drawing/2014/main" id="{4EEA2FA3-23BB-4C12-848C-8B9B0BB15E84}"/>
                </a:ext>
              </a:extLst>
            </p:cNvPr>
            <p:cNvSpPr/>
            <p:nvPr/>
          </p:nvSpPr>
          <p:spPr>
            <a:xfrm>
              <a:off x="10364242" y="2811457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Puolivapaa piirto 21">
              <a:extLst>
                <a:ext uri="{FF2B5EF4-FFF2-40B4-BE49-F238E27FC236}">
                  <a16:creationId xmlns:a16="http://schemas.microsoft.com/office/drawing/2014/main" id="{9770CACE-A293-4BE7-9CE7-949C0EB148D2}"/>
                </a:ext>
              </a:extLst>
            </p:cNvPr>
            <p:cNvSpPr/>
            <p:nvPr/>
          </p:nvSpPr>
          <p:spPr>
            <a:xfrm>
              <a:off x="10993882" y="3941113"/>
              <a:ext cx="288566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8" name="Puolivapaa piirto 23">
              <a:extLst>
                <a:ext uri="{FF2B5EF4-FFF2-40B4-BE49-F238E27FC236}">
                  <a16:creationId xmlns:a16="http://schemas.microsoft.com/office/drawing/2014/main" id="{2F65C85B-7D9C-40BF-956F-1A91EB67D4A1}"/>
                </a:ext>
              </a:extLst>
            </p:cNvPr>
            <p:cNvSpPr/>
            <p:nvPr/>
          </p:nvSpPr>
          <p:spPr>
            <a:xfrm>
              <a:off x="10157574" y="2402507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29" name="Ellipsi 54">
              <a:extLst>
                <a:ext uri="{FF2B5EF4-FFF2-40B4-BE49-F238E27FC236}">
                  <a16:creationId xmlns:a16="http://schemas.microsoft.com/office/drawing/2014/main" id="{5980754F-DCED-4F0C-B55E-982E75A6AEEC}"/>
                </a:ext>
              </a:extLst>
            </p:cNvPr>
            <p:cNvSpPr/>
            <p:nvPr/>
          </p:nvSpPr>
          <p:spPr>
            <a:xfrm>
              <a:off x="9990573" y="6092787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Ellipsi 55">
              <a:extLst>
                <a:ext uri="{FF2B5EF4-FFF2-40B4-BE49-F238E27FC236}">
                  <a16:creationId xmlns:a16="http://schemas.microsoft.com/office/drawing/2014/main" id="{FA6ECBF8-23ED-4ACA-B24C-2C0EBFA78166}"/>
                </a:ext>
              </a:extLst>
            </p:cNvPr>
            <p:cNvSpPr/>
            <p:nvPr/>
          </p:nvSpPr>
          <p:spPr>
            <a:xfrm>
              <a:off x="11239897" y="609449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Ellipsi 32">
              <a:extLst>
                <a:ext uri="{FF2B5EF4-FFF2-40B4-BE49-F238E27FC236}">
                  <a16:creationId xmlns:a16="http://schemas.microsoft.com/office/drawing/2014/main" id="{B879C02E-DDAF-4723-8E18-8511442F641D}"/>
                </a:ext>
              </a:extLst>
            </p:cNvPr>
            <p:cNvSpPr/>
            <p:nvPr/>
          </p:nvSpPr>
          <p:spPr>
            <a:xfrm>
              <a:off x="10597449" y="313226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Ellipsi 33">
              <a:extLst>
                <a:ext uri="{FF2B5EF4-FFF2-40B4-BE49-F238E27FC236}">
                  <a16:creationId xmlns:a16="http://schemas.microsoft.com/office/drawing/2014/main" id="{922FF556-B239-4731-9743-AFF163946B95}"/>
                </a:ext>
              </a:extLst>
            </p:cNvPr>
            <p:cNvSpPr/>
            <p:nvPr/>
          </p:nvSpPr>
          <p:spPr>
            <a:xfrm>
              <a:off x="10847105" y="3132265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EE1F9211-FE8A-4917-BD9F-2ECC37CDBEE1}"/>
                </a:ext>
              </a:extLst>
            </p:cNvPr>
            <p:cNvSpPr/>
            <p:nvPr/>
          </p:nvSpPr>
          <p:spPr>
            <a:xfrm>
              <a:off x="11116075" y="5242227"/>
              <a:ext cx="750875" cy="880861"/>
            </a:xfrm>
            <a:custGeom>
              <a:avLst/>
              <a:gdLst>
                <a:gd name="connsiteX0" fmla="*/ 0 w 750875"/>
                <a:gd name="connsiteY0" fmla="*/ 433197 h 1060214"/>
                <a:gd name="connsiteX1" fmla="*/ 748937 w 750875"/>
                <a:gd name="connsiteY1" fmla="*/ 23894 h 1060214"/>
                <a:gd name="connsiteX2" fmla="*/ 174171 w 750875"/>
                <a:gd name="connsiteY2" fmla="*/ 1060214 h 10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875" h="1060214">
                  <a:moveTo>
                    <a:pt x="0" y="433197"/>
                  </a:moveTo>
                  <a:cubicBezTo>
                    <a:pt x="359954" y="176294"/>
                    <a:pt x="719908" y="-80609"/>
                    <a:pt x="748937" y="23894"/>
                  </a:cubicBezTo>
                  <a:cubicBezTo>
                    <a:pt x="777966" y="128397"/>
                    <a:pt x="476068" y="594305"/>
                    <a:pt x="174171" y="1060214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Puolivapaa piirto 21">
              <a:extLst>
                <a:ext uri="{FF2B5EF4-FFF2-40B4-BE49-F238E27FC236}">
                  <a16:creationId xmlns:a16="http://schemas.microsoft.com/office/drawing/2014/main" id="{978FFD52-630D-4AFA-88A1-02FD9D0C4904}"/>
                </a:ext>
              </a:extLst>
            </p:cNvPr>
            <p:cNvSpPr/>
            <p:nvPr/>
          </p:nvSpPr>
          <p:spPr>
            <a:xfrm flipH="1">
              <a:off x="10333692" y="3930023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pic>
          <p:nvPicPr>
            <p:cNvPr id="35" name="Picture 38">
              <a:extLst>
                <a:ext uri="{FF2B5EF4-FFF2-40B4-BE49-F238E27FC236}">
                  <a16:creationId xmlns:a16="http://schemas.microsoft.com/office/drawing/2014/main" id="{344C96CD-102A-417B-B41B-3BA5DACCC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9722461" y="5213255"/>
              <a:ext cx="896190" cy="1030313"/>
            </a:xfrm>
            <a:prstGeom prst="rect">
              <a:avLst/>
            </a:prstGeom>
          </p:spPr>
        </p:pic>
      </p:grpSp>
      <p:cxnSp>
        <p:nvCxnSpPr>
          <p:cNvPr id="37" name="Suora yhdysviiva 7">
            <a:extLst>
              <a:ext uri="{FF2B5EF4-FFF2-40B4-BE49-F238E27FC236}">
                <a16:creationId xmlns:a16="http://schemas.microsoft.com/office/drawing/2014/main" id="{7F778DBC-FEA3-40AC-B4B9-AE3E3C7EAC6A}"/>
              </a:ext>
            </a:extLst>
          </p:cNvPr>
          <p:cNvCxnSpPr/>
          <p:nvPr/>
        </p:nvCxnSpPr>
        <p:spPr>
          <a:xfrm>
            <a:off x="684028" y="6407796"/>
            <a:ext cx="2568566" cy="0"/>
          </a:xfrm>
          <a:prstGeom prst="lin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Harkka-kysymys</a:t>
            </a: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latin typeface="TrashHand" panose="00000400000000000000" pitchFamily="2" charset="0"/>
              </a:rPr>
              <a:t>Mitä on </a:t>
            </a:r>
            <a:br>
              <a:rPr lang="fi-FI" sz="6600" b="1" dirty="0">
                <a:latin typeface="TrashHand" panose="00000400000000000000" pitchFamily="2" charset="0"/>
              </a:rPr>
            </a:br>
            <a:r>
              <a:rPr lang="fi-FI" sz="6600" b="1" dirty="0">
                <a:latin typeface="TrashHand" panose="00000400000000000000" pitchFamily="2" charset="0"/>
              </a:rPr>
              <a:t>huopaaminen?</a:t>
            </a: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659A86FC-E405-4C25-B177-380ACDE94237}"/>
              </a:ext>
            </a:extLst>
          </p:cNvPr>
          <p:cNvGrpSpPr/>
          <p:nvPr/>
        </p:nvGrpSpPr>
        <p:grpSpPr>
          <a:xfrm>
            <a:off x="9060774" y="309937"/>
            <a:ext cx="1977796" cy="4668248"/>
            <a:chOff x="6263261" y="363565"/>
            <a:chExt cx="2568566" cy="6026797"/>
          </a:xfrm>
        </p:grpSpPr>
        <p:sp>
          <p:nvSpPr>
            <p:cNvPr id="9" name="Pyöristetty suorakulmio 43">
              <a:extLst>
                <a:ext uri="{FF2B5EF4-FFF2-40B4-BE49-F238E27FC236}">
                  <a16:creationId xmlns:a16="http://schemas.microsoft.com/office/drawing/2014/main" id="{A024C69E-8972-43F1-9FED-F0C933C3536B}"/>
                </a:ext>
              </a:extLst>
            </p:cNvPr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44">
              <a:extLst>
                <a:ext uri="{FF2B5EF4-FFF2-40B4-BE49-F238E27FC236}">
                  <a16:creationId xmlns:a16="http://schemas.microsoft.com/office/drawing/2014/main" id="{D4DC2EEA-F9F3-41B5-AA59-106F95071BF7}"/>
                </a:ext>
              </a:extLst>
            </p:cNvPr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Puolivapaa piirto 46">
              <a:extLst>
                <a:ext uri="{FF2B5EF4-FFF2-40B4-BE49-F238E27FC236}">
                  <a16:creationId xmlns:a16="http://schemas.microsoft.com/office/drawing/2014/main" id="{CBAEFD0A-7676-439D-B21E-7B639080408C}"/>
                </a:ext>
              </a:extLst>
            </p:cNvPr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2" name="Puolivapaa piirto 47">
              <a:extLst>
                <a:ext uri="{FF2B5EF4-FFF2-40B4-BE49-F238E27FC236}">
                  <a16:creationId xmlns:a16="http://schemas.microsoft.com/office/drawing/2014/main" id="{63DED039-E1B6-4D8C-80F4-2CB7FA3890F2}"/>
                </a:ext>
              </a:extLst>
            </p:cNvPr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3" name="Puolivapaa piirto 52">
              <a:extLst>
                <a:ext uri="{FF2B5EF4-FFF2-40B4-BE49-F238E27FC236}">
                  <a16:creationId xmlns:a16="http://schemas.microsoft.com/office/drawing/2014/main" id="{E1C28CA1-7A93-48E4-B3A3-D6D83023D96A}"/>
                </a:ext>
              </a:extLst>
            </p:cNvPr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4" name="Puolivapaa piirto 53">
              <a:extLst>
                <a:ext uri="{FF2B5EF4-FFF2-40B4-BE49-F238E27FC236}">
                  <a16:creationId xmlns:a16="http://schemas.microsoft.com/office/drawing/2014/main" id="{D9140689-4536-4B8E-A602-64D8F1CEC0C9}"/>
                </a:ext>
              </a:extLst>
            </p:cNvPr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5" name="Puolivapaa piirto 58">
              <a:extLst>
                <a:ext uri="{FF2B5EF4-FFF2-40B4-BE49-F238E27FC236}">
                  <a16:creationId xmlns:a16="http://schemas.microsoft.com/office/drawing/2014/main" id="{3F99B223-7F8A-48BA-BF76-55BBB2796418}"/>
                </a:ext>
              </a:extLst>
            </p:cNvPr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lt1"/>
                </a:solidFill>
              </a:endParaRPr>
            </a:p>
          </p:txBody>
        </p:sp>
        <p:sp>
          <p:nvSpPr>
            <p:cNvPr id="16" name="Ellipsi 59">
              <a:extLst>
                <a:ext uri="{FF2B5EF4-FFF2-40B4-BE49-F238E27FC236}">
                  <a16:creationId xmlns:a16="http://schemas.microsoft.com/office/drawing/2014/main" id="{7EB2133D-2630-42C8-B8D7-29812405E12E}"/>
                </a:ext>
              </a:extLst>
            </p:cNvPr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60">
              <a:extLst>
                <a:ext uri="{FF2B5EF4-FFF2-40B4-BE49-F238E27FC236}">
                  <a16:creationId xmlns:a16="http://schemas.microsoft.com/office/drawing/2014/main" id="{361FC1FB-5BAC-42AD-904B-7935A88A3A9F}"/>
                </a:ext>
              </a:extLst>
            </p:cNvPr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Ellipsi 61">
              <a:extLst>
                <a:ext uri="{FF2B5EF4-FFF2-40B4-BE49-F238E27FC236}">
                  <a16:creationId xmlns:a16="http://schemas.microsoft.com/office/drawing/2014/main" id="{C635CB41-6A79-49C9-A783-50B6B5BDDB2C}"/>
                </a:ext>
              </a:extLst>
            </p:cNvPr>
            <p:cNvSpPr/>
            <p:nvPr/>
          </p:nvSpPr>
          <p:spPr>
            <a:xfrm>
              <a:off x="7276923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62">
              <a:extLst>
                <a:ext uri="{FF2B5EF4-FFF2-40B4-BE49-F238E27FC236}">
                  <a16:creationId xmlns:a16="http://schemas.microsoft.com/office/drawing/2014/main" id="{07204D7D-C8C8-4DE0-AB6A-5716CCB29F3A}"/>
                </a:ext>
              </a:extLst>
            </p:cNvPr>
            <p:cNvSpPr/>
            <p:nvPr/>
          </p:nvSpPr>
          <p:spPr>
            <a:xfrm>
              <a:off x="7526579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0" name="Suora yhdysviiva 7">
              <a:extLst>
                <a:ext uri="{FF2B5EF4-FFF2-40B4-BE49-F238E27FC236}">
                  <a16:creationId xmlns:a16="http://schemas.microsoft.com/office/drawing/2014/main" id="{03854A32-A5B3-4828-AD10-14FD48C8D0DC}"/>
                </a:ext>
              </a:extLst>
            </p:cNvPr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6F198686-DCA3-443B-BACB-7575888C81C5}"/>
              </a:ext>
            </a:extLst>
          </p:cNvPr>
          <p:cNvGrpSpPr/>
          <p:nvPr/>
        </p:nvGrpSpPr>
        <p:grpSpPr>
          <a:xfrm>
            <a:off x="1397184" y="1983815"/>
            <a:ext cx="1977796" cy="2995692"/>
            <a:chOff x="727482" y="2540304"/>
            <a:chExt cx="1977796" cy="2995692"/>
          </a:xfrm>
        </p:grpSpPr>
        <p:grpSp>
          <p:nvGrpSpPr>
            <p:cNvPr id="22" name="Group 45">
              <a:extLst>
                <a:ext uri="{FF2B5EF4-FFF2-40B4-BE49-F238E27FC236}">
                  <a16:creationId xmlns:a16="http://schemas.microsoft.com/office/drawing/2014/main" id="{F1B98218-B5A9-4C58-B93A-1DD851CABDA7}"/>
                </a:ext>
              </a:extLst>
            </p:cNvPr>
            <p:cNvGrpSpPr/>
            <p:nvPr/>
          </p:nvGrpSpPr>
          <p:grpSpPr>
            <a:xfrm>
              <a:off x="896067" y="2540304"/>
              <a:ext cx="1651255" cy="2995692"/>
              <a:chOff x="9722461" y="2402507"/>
              <a:chExt cx="2144489" cy="3867496"/>
            </a:xfrm>
          </p:grpSpPr>
          <p:sp>
            <p:nvSpPr>
              <p:cNvPr id="24" name="Pyöristetty suorakulmio 17">
                <a:extLst>
                  <a:ext uri="{FF2B5EF4-FFF2-40B4-BE49-F238E27FC236}">
                    <a16:creationId xmlns:a16="http://schemas.microsoft.com/office/drawing/2014/main" id="{82597C66-32D5-4E8B-8247-591F01230C6A}"/>
                  </a:ext>
                </a:extLst>
              </p:cNvPr>
              <p:cNvSpPr/>
              <p:nvPr/>
            </p:nvSpPr>
            <p:spPr>
              <a:xfrm>
                <a:off x="10471240" y="3808814"/>
                <a:ext cx="649507" cy="1822660"/>
              </a:xfrm>
              <a:prstGeom prst="round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" name="Ellipsi 18">
                <a:extLst>
                  <a:ext uri="{FF2B5EF4-FFF2-40B4-BE49-F238E27FC236}">
                    <a16:creationId xmlns:a16="http://schemas.microsoft.com/office/drawing/2014/main" id="{37920500-8010-462F-A048-3867B6AF175A}"/>
                  </a:ext>
                </a:extLst>
              </p:cNvPr>
              <p:cNvSpPr/>
              <p:nvPr/>
            </p:nvSpPr>
            <p:spPr>
              <a:xfrm>
                <a:off x="10364242" y="2811457"/>
                <a:ext cx="900419" cy="90041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" name="Puolivapaa piirto 21">
                <a:extLst>
                  <a:ext uri="{FF2B5EF4-FFF2-40B4-BE49-F238E27FC236}">
                    <a16:creationId xmlns:a16="http://schemas.microsoft.com/office/drawing/2014/main" id="{33E5EB48-15D4-44BD-B8B1-5A40D9DA0EB5}"/>
                  </a:ext>
                </a:extLst>
              </p:cNvPr>
              <p:cNvSpPr/>
              <p:nvPr/>
            </p:nvSpPr>
            <p:spPr>
              <a:xfrm>
                <a:off x="10993882" y="3941113"/>
                <a:ext cx="288566" cy="2238061"/>
              </a:xfrm>
              <a:custGeom>
                <a:avLst/>
                <a:gdLst>
                  <a:gd name="connsiteX0" fmla="*/ 0 w 601417"/>
                  <a:gd name="connsiteY0" fmla="*/ 1867025 h 1867025"/>
                  <a:gd name="connsiteX1" fmla="*/ 597120 w 601417"/>
                  <a:gd name="connsiteY1" fmla="*/ 966683 h 1867025"/>
                  <a:gd name="connsiteX2" fmla="*/ 284343 w 601417"/>
                  <a:gd name="connsiteY2" fmla="*/ 0 h 186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417" h="1867025">
                    <a:moveTo>
                      <a:pt x="0" y="1867025"/>
                    </a:moveTo>
                    <a:cubicBezTo>
                      <a:pt x="274865" y="1572439"/>
                      <a:pt x="549730" y="1277854"/>
                      <a:pt x="597120" y="966683"/>
                    </a:cubicBezTo>
                    <a:cubicBezTo>
                      <a:pt x="644511" y="655512"/>
                      <a:pt x="284343" y="0"/>
                      <a:pt x="284343" y="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lt1"/>
                  </a:solidFill>
                </a:endParaRPr>
              </a:p>
            </p:txBody>
          </p:sp>
          <p:sp>
            <p:nvSpPr>
              <p:cNvPr id="27" name="Puolivapaa piirto 23">
                <a:extLst>
                  <a:ext uri="{FF2B5EF4-FFF2-40B4-BE49-F238E27FC236}">
                    <a16:creationId xmlns:a16="http://schemas.microsoft.com/office/drawing/2014/main" id="{A093EDA9-4D14-46F9-A361-4274BF280CFA}"/>
                  </a:ext>
                </a:extLst>
              </p:cNvPr>
              <p:cNvSpPr/>
              <p:nvPr/>
            </p:nvSpPr>
            <p:spPr>
              <a:xfrm>
                <a:off x="10157574" y="2402507"/>
                <a:ext cx="1358292" cy="729756"/>
              </a:xfrm>
              <a:custGeom>
                <a:avLst/>
                <a:gdLst>
                  <a:gd name="connsiteX0" fmla="*/ 248532 w 1358292"/>
                  <a:gd name="connsiteY0" fmla="*/ 616028 h 729756"/>
                  <a:gd name="connsiteX1" fmla="*/ 2101 w 1358292"/>
                  <a:gd name="connsiteY1" fmla="*/ 274846 h 729756"/>
                  <a:gd name="connsiteX2" fmla="*/ 371747 w 1358292"/>
                  <a:gd name="connsiteY2" fmla="*/ 464392 h 729756"/>
                  <a:gd name="connsiteX3" fmla="*/ 267488 w 1358292"/>
                  <a:gd name="connsiteY3" fmla="*/ 123210 h 729756"/>
                  <a:gd name="connsiteX4" fmla="*/ 513918 w 1358292"/>
                  <a:gd name="connsiteY4" fmla="*/ 388574 h 729756"/>
                  <a:gd name="connsiteX5" fmla="*/ 580265 w 1358292"/>
                  <a:gd name="connsiteY5" fmla="*/ 5 h 729756"/>
                  <a:gd name="connsiteX6" fmla="*/ 684524 w 1358292"/>
                  <a:gd name="connsiteY6" fmla="*/ 379096 h 729756"/>
                  <a:gd name="connsiteX7" fmla="*/ 893043 w 1358292"/>
                  <a:gd name="connsiteY7" fmla="*/ 56869 h 729756"/>
                  <a:gd name="connsiteX8" fmla="*/ 883564 w 1358292"/>
                  <a:gd name="connsiteY8" fmla="*/ 426483 h 729756"/>
                  <a:gd name="connsiteX9" fmla="*/ 1148951 w 1358292"/>
                  <a:gd name="connsiteY9" fmla="*/ 199028 h 729756"/>
                  <a:gd name="connsiteX10" fmla="*/ 1006780 w 1358292"/>
                  <a:gd name="connsiteY10" fmla="*/ 511778 h 729756"/>
                  <a:gd name="connsiteX11" fmla="*/ 1357470 w 1358292"/>
                  <a:gd name="connsiteY11" fmla="*/ 454915 h 729756"/>
                  <a:gd name="connsiteX12" fmla="*/ 1111039 w 1358292"/>
                  <a:gd name="connsiteY12" fmla="*/ 729756 h 72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8292" h="729756">
                    <a:moveTo>
                      <a:pt x="248532" y="616028"/>
                    </a:moveTo>
                    <a:cubicBezTo>
                      <a:pt x="115048" y="458073"/>
                      <a:pt x="-18435" y="300119"/>
                      <a:pt x="2101" y="274846"/>
                    </a:cubicBezTo>
                    <a:cubicBezTo>
                      <a:pt x="22637" y="249573"/>
                      <a:pt x="327516" y="489665"/>
                      <a:pt x="371747" y="464392"/>
                    </a:cubicBezTo>
                    <a:cubicBezTo>
                      <a:pt x="415978" y="439119"/>
                      <a:pt x="243793" y="135846"/>
                      <a:pt x="267488" y="123210"/>
                    </a:cubicBezTo>
                    <a:cubicBezTo>
                      <a:pt x="291183" y="110574"/>
                      <a:pt x="461789" y="409108"/>
                      <a:pt x="513918" y="388574"/>
                    </a:cubicBezTo>
                    <a:cubicBezTo>
                      <a:pt x="566047" y="368040"/>
                      <a:pt x="551831" y="1585"/>
                      <a:pt x="580265" y="5"/>
                    </a:cubicBezTo>
                    <a:cubicBezTo>
                      <a:pt x="608699" y="-1575"/>
                      <a:pt x="632394" y="369619"/>
                      <a:pt x="684524" y="379096"/>
                    </a:cubicBezTo>
                    <a:cubicBezTo>
                      <a:pt x="736654" y="388573"/>
                      <a:pt x="859870" y="48971"/>
                      <a:pt x="893043" y="56869"/>
                    </a:cubicBezTo>
                    <a:cubicBezTo>
                      <a:pt x="926216" y="64767"/>
                      <a:pt x="840913" y="402790"/>
                      <a:pt x="883564" y="426483"/>
                    </a:cubicBezTo>
                    <a:cubicBezTo>
                      <a:pt x="926215" y="450176"/>
                      <a:pt x="1128415" y="184812"/>
                      <a:pt x="1148951" y="199028"/>
                    </a:cubicBezTo>
                    <a:cubicBezTo>
                      <a:pt x="1169487" y="213244"/>
                      <a:pt x="972027" y="469130"/>
                      <a:pt x="1006780" y="511778"/>
                    </a:cubicBezTo>
                    <a:cubicBezTo>
                      <a:pt x="1041533" y="554426"/>
                      <a:pt x="1340094" y="418585"/>
                      <a:pt x="1357470" y="454915"/>
                    </a:cubicBezTo>
                    <a:cubicBezTo>
                      <a:pt x="1374846" y="491245"/>
                      <a:pt x="1111039" y="729756"/>
                      <a:pt x="1111039" y="729756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lt1"/>
                  </a:solidFill>
                </a:endParaRPr>
              </a:p>
            </p:txBody>
          </p:sp>
          <p:sp>
            <p:nvSpPr>
              <p:cNvPr id="28" name="Ellipsi 54">
                <a:extLst>
                  <a:ext uri="{FF2B5EF4-FFF2-40B4-BE49-F238E27FC236}">
                    <a16:creationId xmlns:a16="http://schemas.microsoft.com/office/drawing/2014/main" id="{B63560F4-C3C4-49A9-9B6B-14350C149162}"/>
                  </a:ext>
                </a:extLst>
              </p:cNvPr>
              <p:cNvSpPr/>
              <p:nvPr/>
            </p:nvSpPr>
            <p:spPr>
              <a:xfrm>
                <a:off x="9990573" y="6092787"/>
                <a:ext cx="400290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" name="Ellipsi 55">
                <a:extLst>
                  <a:ext uri="{FF2B5EF4-FFF2-40B4-BE49-F238E27FC236}">
                    <a16:creationId xmlns:a16="http://schemas.microsoft.com/office/drawing/2014/main" id="{A1B22962-4A98-4511-9BAE-840D83D60FEC}"/>
                  </a:ext>
                </a:extLst>
              </p:cNvPr>
              <p:cNvSpPr/>
              <p:nvPr/>
            </p:nvSpPr>
            <p:spPr>
              <a:xfrm>
                <a:off x="11239897" y="6094494"/>
                <a:ext cx="400290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" name="Ellipsi 32">
                <a:extLst>
                  <a:ext uri="{FF2B5EF4-FFF2-40B4-BE49-F238E27FC236}">
                    <a16:creationId xmlns:a16="http://schemas.microsoft.com/office/drawing/2014/main" id="{616BE6A8-70FA-411C-96A8-1BFA276842AC}"/>
                  </a:ext>
                </a:extLst>
              </p:cNvPr>
              <p:cNvSpPr/>
              <p:nvPr/>
            </p:nvSpPr>
            <p:spPr>
              <a:xfrm>
                <a:off x="10597449" y="3132265"/>
                <a:ext cx="175509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" name="Ellipsi 33">
                <a:extLst>
                  <a:ext uri="{FF2B5EF4-FFF2-40B4-BE49-F238E27FC236}">
                    <a16:creationId xmlns:a16="http://schemas.microsoft.com/office/drawing/2014/main" id="{482FDA77-C16C-4727-A00F-42E6141B4487}"/>
                  </a:ext>
                </a:extLst>
              </p:cNvPr>
              <p:cNvSpPr/>
              <p:nvPr/>
            </p:nvSpPr>
            <p:spPr>
              <a:xfrm>
                <a:off x="10847105" y="3132265"/>
                <a:ext cx="175509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065CDAD0-C0C2-40B1-9519-1E80B2CFDDB9}"/>
                  </a:ext>
                </a:extLst>
              </p:cNvPr>
              <p:cNvSpPr/>
              <p:nvPr/>
            </p:nvSpPr>
            <p:spPr>
              <a:xfrm>
                <a:off x="11116075" y="5242227"/>
                <a:ext cx="750875" cy="880861"/>
              </a:xfrm>
              <a:custGeom>
                <a:avLst/>
                <a:gdLst>
                  <a:gd name="connsiteX0" fmla="*/ 0 w 750875"/>
                  <a:gd name="connsiteY0" fmla="*/ 433197 h 1060214"/>
                  <a:gd name="connsiteX1" fmla="*/ 748937 w 750875"/>
                  <a:gd name="connsiteY1" fmla="*/ 23894 h 1060214"/>
                  <a:gd name="connsiteX2" fmla="*/ 174171 w 750875"/>
                  <a:gd name="connsiteY2" fmla="*/ 1060214 h 106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0875" h="1060214">
                    <a:moveTo>
                      <a:pt x="0" y="433197"/>
                    </a:moveTo>
                    <a:cubicBezTo>
                      <a:pt x="359954" y="176294"/>
                      <a:pt x="719908" y="-80609"/>
                      <a:pt x="748937" y="23894"/>
                    </a:cubicBezTo>
                    <a:cubicBezTo>
                      <a:pt x="777966" y="128397"/>
                      <a:pt x="476068" y="594305"/>
                      <a:pt x="174171" y="1060214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Puolivapaa piirto 21">
                <a:extLst>
                  <a:ext uri="{FF2B5EF4-FFF2-40B4-BE49-F238E27FC236}">
                    <a16:creationId xmlns:a16="http://schemas.microsoft.com/office/drawing/2014/main" id="{763B33C0-A3B3-4144-8E24-C26762B02D9E}"/>
                  </a:ext>
                </a:extLst>
              </p:cNvPr>
              <p:cNvSpPr/>
              <p:nvPr/>
            </p:nvSpPr>
            <p:spPr>
              <a:xfrm flipH="1">
                <a:off x="10333692" y="3930023"/>
                <a:ext cx="248673" cy="2238061"/>
              </a:xfrm>
              <a:custGeom>
                <a:avLst/>
                <a:gdLst>
                  <a:gd name="connsiteX0" fmla="*/ 0 w 601417"/>
                  <a:gd name="connsiteY0" fmla="*/ 1867025 h 1867025"/>
                  <a:gd name="connsiteX1" fmla="*/ 597120 w 601417"/>
                  <a:gd name="connsiteY1" fmla="*/ 966683 h 1867025"/>
                  <a:gd name="connsiteX2" fmla="*/ 284343 w 601417"/>
                  <a:gd name="connsiteY2" fmla="*/ 0 h 186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417" h="1867025">
                    <a:moveTo>
                      <a:pt x="0" y="1867025"/>
                    </a:moveTo>
                    <a:cubicBezTo>
                      <a:pt x="274865" y="1572439"/>
                      <a:pt x="549730" y="1277854"/>
                      <a:pt x="597120" y="966683"/>
                    </a:cubicBezTo>
                    <a:cubicBezTo>
                      <a:pt x="644511" y="655512"/>
                      <a:pt x="284343" y="0"/>
                      <a:pt x="284343" y="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lt1"/>
                  </a:solidFill>
                </a:endParaRPr>
              </a:p>
            </p:txBody>
          </p:sp>
          <p:pic>
            <p:nvPicPr>
              <p:cNvPr id="34" name="Picture 38">
                <a:extLst>
                  <a:ext uri="{FF2B5EF4-FFF2-40B4-BE49-F238E27FC236}">
                    <a16:creationId xmlns:a16="http://schemas.microsoft.com/office/drawing/2014/main" id="{285C5AF7-65EA-439C-901A-D85B11DE5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9722461" y="5213255"/>
                <a:ext cx="896190" cy="1030313"/>
              </a:xfrm>
              <a:prstGeom prst="rect">
                <a:avLst/>
              </a:prstGeom>
            </p:spPr>
          </p:pic>
        </p:grpSp>
        <p:cxnSp>
          <p:nvCxnSpPr>
            <p:cNvPr id="23" name="Suora yhdysviiva 7">
              <a:extLst>
                <a:ext uri="{FF2B5EF4-FFF2-40B4-BE49-F238E27FC236}">
                  <a16:creationId xmlns:a16="http://schemas.microsoft.com/office/drawing/2014/main" id="{019AB82C-3298-40E5-87A5-992652614449}"/>
                </a:ext>
              </a:extLst>
            </p:cNvPr>
            <p:cNvCxnSpPr/>
            <p:nvPr/>
          </p:nvCxnSpPr>
          <p:spPr>
            <a:xfrm>
              <a:off x="727482" y="5518672"/>
              <a:ext cx="197779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584EA1B6-9872-4C21-83E3-E923F9CD9224}"/>
              </a:ext>
            </a:extLst>
          </p:cNvPr>
          <p:cNvSpPr txBox="1">
            <a:spLocks/>
          </p:cNvSpPr>
          <p:nvPr/>
        </p:nvSpPr>
        <p:spPr>
          <a:xfrm>
            <a:off x="-753754" y="4809308"/>
            <a:ext cx="625680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600" dirty="0">
                <a:latin typeface="TrashHand" panose="00000400000000000000" pitchFamily="2" charset="0"/>
              </a:rPr>
              <a:t>Peruuttamista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D80080A6-89C4-4B6F-9A31-8C0ACC72299E}"/>
              </a:ext>
            </a:extLst>
          </p:cNvPr>
          <p:cNvSpPr txBox="1">
            <a:spLocks/>
          </p:cNvSpPr>
          <p:nvPr/>
        </p:nvSpPr>
        <p:spPr>
          <a:xfrm>
            <a:off x="6867381" y="4841527"/>
            <a:ext cx="625680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600" dirty="0">
                <a:latin typeface="TrashHand" panose="00000400000000000000" pitchFamily="2" charset="0"/>
              </a:rPr>
              <a:t>Penkin pehmustamista</a:t>
            </a:r>
          </a:p>
        </p:txBody>
      </p:sp>
    </p:spTree>
    <p:extLst>
      <p:ext uri="{BB962C8B-B14F-4D97-AF65-F5344CB8AC3E}">
        <p14:creationId xmlns:p14="http://schemas.microsoft.com/office/powerpoint/2010/main" val="128692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latin typeface="TrashHand" panose="00000400000000000000" pitchFamily="2" charset="0"/>
              </a:rPr>
              <a:t>Mitä on huopaaminen?</a:t>
            </a:r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6F198686-DCA3-443B-BACB-7575888C81C5}"/>
              </a:ext>
            </a:extLst>
          </p:cNvPr>
          <p:cNvGrpSpPr/>
          <p:nvPr/>
        </p:nvGrpSpPr>
        <p:grpSpPr>
          <a:xfrm>
            <a:off x="1397184" y="1983815"/>
            <a:ext cx="1977796" cy="2995692"/>
            <a:chOff x="727482" y="2540304"/>
            <a:chExt cx="1977796" cy="2995692"/>
          </a:xfrm>
        </p:grpSpPr>
        <p:grpSp>
          <p:nvGrpSpPr>
            <p:cNvPr id="22" name="Group 45">
              <a:extLst>
                <a:ext uri="{FF2B5EF4-FFF2-40B4-BE49-F238E27FC236}">
                  <a16:creationId xmlns:a16="http://schemas.microsoft.com/office/drawing/2014/main" id="{F1B98218-B5A9-4C58-B93A-1DD851CABDA7}"/>
                </a:ext>
              </a:extLst>
            </p:cNvPr>
            <p:cNvGrpSpPr/>
            <p:nvPr/>
          </p:nvGrpSpPr>
          <p:grpSpPr>
            <a:xfrm>
              <a:off x="896067" y="2540304"/>
              <a:ext cx="1651255" cy="2995692"/>
              <a:chOff x="9722461" y="2402507"/>
              <a:chExt cx="2144489" cy="3867496"/>
            </a:xfrm>
          </p:grpSpPr>
          <p:sp>
            <p:nvSpPr>
              <p:cNvPr id="24" name="Pyöristetty suorakulmio 17">
                <a:extLst>
                  <a:ext uri="{FF2B5EF4-FFF2-40B4-BE49-F238E27FC236}">
                    <a16:creationId xmlns:a16="http://schemas.microsoft.com/office/drawing/2014/main" id="{82597C66-32D5-4E8B-8247-591F01230C6A}"/>
                  </a:ext>
                </a:extLst>
              </p:cNvPr>
              <p:cNvSpPr/>
              <p:nvPr/>
            </p:nvSpPr>
            <p:spPr>
              <a:xfrm>
                <a:off x="10471240" y="3808814"/>
                <a:ext cx="649507" cy="1822660"/>
              </a:xfrm>
              <a:prstGeom prst="roundRect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" name="Ellipsi 18">
                <a:extLst>
                  <a:ext uri="{FF2B5EF4-FFF2-40B4-BE49-F238E27FC236}">
                    <a16:creationId xmlns:a16="http://schemas.microsoft.com/office/drawing/2014/main" id="{37920500-8010-462F-A048-3867B6AF175A}"/>
                  </a:ext>
                </a:extLst>
              </p:cNvPr>
              <p:cNvSpPr/>
              <p:nvPr/>
            </p:nvSpPr>
            <p:spPr>
              <a:xfrm>
                <a:off x="10364242" y="2811457"/>
                <a:ext cx="900419" cy="90041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" name="Puolivapaa piirto 21">
                <a:extLst>
                  <a:ext uri="{FF2B5EF4-FFF2-40B4-BE49-F238E27FC236}">
                    <a16:creationId xmlns:a16="http://schemas.microsoft.com/office/drawing/2014/main" id="{33E5EB48-15D4-44BD-B8B1-5A40D9DA0EB5}"/>
                  </a:ext>
                </a:extLst>
              </p:cNvPr>
              <p:cNvSpPr/>
              <p:nvPr/>
            </p:nvSpPr>
            <p:spPr>
              <a:xfrm>
                <a:off x="10993882" y="3941113"/>
                <a:ext cx="288566" cy="2238061"/>
              </a:xfrm>
              <a:custGeom>
                <a:avLst/>
                <a:gdLst>
                  <a:gd name="connsiteX0" fmla="*/ 0 w 601417"/>
                  <a:gd name="connsiteY0" fmla="*/ 1867025 h 1867025"/>
                  <a:gd name="connsiteX1" fmla="*/ 597120 w 601417"/>
                  <a:gd name="connsiteY1" fmla="*/ 966683 h 1867025"/>
                  <a:gd name="connsiteX2" fmla="*/ 284343 w 601417"/>
                  <a:gd name="connsiteY2" fmla="*/ 0 h 186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417" h="1867025">
                    <a:moveTo>
                      <a:pt x="0" y="1867025"/>
                    </a:moveTo>
                    <a:cubicBezTo>
                      <a:pt x="274865" y="1572439"/>
                      <a:pt x="549730" y="1277854"/>
                      <a:pt x="597120" y="966683"/>
                    </a:cubicBezTo>
                    <a:cubicBezTo>
                      <a:pt x="644511" y="655512"/>
                      <a:pt x="284343" y="0"/>
                      <a:pt x="284343" y="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lt1"/>
                  </a:solidFill>
                </a:endParaRPr>
              </a:p>
            </p:txBody>
          </p:sp>
          <p:sp>
            <p:nvSpPr>
              <p:cNvPr id="27" name="Puolivapaa piirto 23">
                <a:extLst>
                  <a:ext uri="{FF2B5EF4-FFF2-40B4-BE49-F238E27FC236}">
                    <a16:creationId xmlns:a16="http://schemas.microsoft.com/office/drawing/2014/main" id="{A093EDA9-4D14-46F9-A361-4274BF280CFA}"/>
                  </a:ext>
                </a:extLst>
              </p:cNvPr>
              <p:cNvSpPr/>
              <p:nvPr/>
            </p:nvSpPr>
            <p:spPr>
              <a:xfrm>
                <a:off x="10157574" y="2402507"/>
                <a:ext cx="1358292" cy="729756"/>
              </a:xfrm>
              <a:custGeom>
                <a:avLst/>
                <a:gdLst>
                  <a:gd name="connsiteX0" fmla="*/ 248532 w 1358292"/>
                  <a:gd name="connsiteY0" fmla="*/ 616028 h 729756"/>
                  <a:gd name="connsiteX1" fmla="*/ 2101 w 1358292"/>
                  <a:gd name="connsiteY1" fmla="*/ 274846 h 729756"/>
                  <a:gd name="connsiteX2" fmla="*/ 371747 w 1358292"/>
                  <a:gd name="connsiteY2" fmla="*/ 464392 h 729756"/>
                  <a:gd name="connsiteX3" fmla="*/ 267488 w 1358292"/>
                  <a:gd name="connsiteY3" fmla="*/ 123210 h 729756"/>
                  <a:gd name="connsiteX4" fmla="*/ 513918 w 1358292"/>
                  <a:gd name="connsiteY4" fmla="*/ 388574 h 729756"/>
                  <a:gd name="connsiteX5" fmla="*/ 580265 w 1358292"/>
                  <a:gd name="connsiteY5" fmla="*/ 5 h 729756"/>
                  <a:gd name="connsiteX6" fmla="*/ 684524 w 1358292"/>
                  <a:gd name="connsiteY6" fmla="*/ 379096 h 729756"/>
                  <a:gd name="connsiteX7" fmla="*/ 893043 w 1358292"/>
                  <a:gd name="connsiteY7" fmla="*/ 56869 h 729756"/>
                  <a:gd name="connsiteX8" fmla="*/ 883564 w 1358292"/>
                  <a:gd name="connsiteY8" fmla="*/ 426483 h 729756"/>
                  <a:gd name="connsiteX9" fmla="*/ 1148951 w 1358292"/>
                  <a:gd name="connsiteY9" fmla="*/ 199028 h 729756"/>
                  <a:gd name="connsiteX10" fmla="*/ 1006780 w 1358292"/>
                  <a:gd name="connsiteY10" fmla="*/ 511778 h 729756"/>
                  <a:gd name="connsiteX11" fmla="*/ 1357470 w 1358292"/>
                  <a:gd name="connsiteY11" fmla="*/ 454915 h 729756"/>
                  <a:gd name="connsiteX12" fmla="*/ 1111039 w 1358292"/>
                  <a:gd name="connsiteY12" fmla="*/ 729756 h 72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8292" h="729756">
                    <a:moveTo>
                      <a:pt x="248532" y="616028"/>
                    </a:moveTo>
                    <a:cubicBezTo>
                      <a:pt x="115048" y="458073"/>
                      <a:pt x="-18435" y="300119"/>
                      <a:pt x="2101" y="274846"/>
                    </a:cubicBezTo>
                    <a:cubicBezTo>
                      <a:pt x="22637" y="249573"/>
                      <a:pt x="327516" y="489665"/>
                      <a:pt x="371747" y="464392"/>
                    </a:cubicBezTo>
                    <a:cubicBezTo>
                      <a:pt x="415978" y="439119"/>
                      <a:pt x="243793" y="135846"/>
                      <a:pt x="267488" y="123210"/>
                    </a:cubicBezTo>
                    <a:cubicBezTo>
                      <a:pt x="291183" y="110574"/>
                      <a:pt x="461789" y="409108"/>
                      <a:pt x="513918" y="388574"/>
                    </a:cubicBezTo>
                    <a:cubicBezTo>
                      <a:pt x="566047" y="368040"/>
                      <a:pt x="551831" y="1585"/>
                      <a:pt x="580265" y="5"/>
                    </a:cubicBezTo>
                    <a:cubicBezTo>
                      <a:pt x="608699" y="-1575"/>
                      <a:pt x="632394" y="369619"/>
                      <a:pt x="684524" y="379096"/>
                    </a:cubicBezTo>
                    <a:cubicBezTo>
                      <a:pt x="736654" y="388573"/>
                      <a:pt x="859870" y="48971"/>
                      <a:pt x="893043" y="56869"/>
                    </a:cubicBezTo>
                    <a:cubicBezTo>
                      <a:pt x="926216" y="64767"/>
                      <a:pt x="840913" y="402790"/>
                      <a:pt x="883564" y="426483"/>
                    </a:cubicBezTo>
                    <a:cubicBezTo>
                      <a:pt x="926215" y="450176"/>
                      <a:pt x="1128415" y="184812"/>
                      <a:pt x="1148951" y="199028"/>
                    </a:cubicBezTo>
                    <a:cubicBezTo>
                      <a:pt x="1169487" y="213244"/>
                      <a:pt x="972027" y="469130"/>
                      <a:pt x="1006780" y="511778"/>
                    </a:cubicBezTo>
                    <a:cubicBezTo>
                      <a:pt x="1041533" y="554426"/>
                      <a:pt x="1340094" y="418585"/>
                      <a:pt x="1357470" y="454915"/>
                    </a:cubicBezTo>
                    <a:cubicBezTo>
                      <a:pt x="1374846" y="491245"/>
                      <a:pt x="1111039" y="729756"/>
                      <a:pt x="1111039" y="729756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lt1"/>
                  </a:solidFill>
                </a:endParaRPr>
              </a:p>
            </p:txBody>
          </p:sp>
          <p:sp>
            <p:nvSpPr>
              <p:cNvPr id="28" name="Ellipsi 54">
                <a:extLst>
                  <a:ext uri="{FF2B5EF4-FFF2-40B4-BE49-F238E27FC236}">
                    <a16:creationId xmlns:a16="http://schemas.microsoft.com/office/drawing/2014/main" id="{B63560F4-C3C4-49A9-9B6B-14350C149162}"/>
                  </a:ext>
                </a:extLst>
              </p:cNvPr>
              <p:cNvSpPr/>
              <p:nvPr/>
            </p:nvSpPr>
            <p:spPr>
              <a:xfrm>
                <a:off x="9990573" y="6092787"/>
                <a:ext cx="400290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" name="Ellipsi 55">
                <a:extLst>
                  <a:ext uri="{FF2B5EF4-FFF2-40B4-BE49-F238E27FC236}">
                    <a16:creationId xmlns:a16="http://schemas.microsoft.com/office/drawing/2014/main" id="{A1B22962-4A98-4511-9BAE-840D83D60FEC}"/>
                  </a:ext>
                </a:extLst>
              </p:cNvPr>
              <p:cNvSpPr/>
              <p:nvPr/>
            </p:nvSpPr>
            <p:spPr>
              <a:xfrm>
                <a:off x="11239897" y="6094494"/>
                <a:ext cx="400290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" name="Ellipsi 32">
                <a:extLst>
                  <a:ext uri="{FF2B5EF4-FFF2-40B4-BE49-F238E27FC236}">
                    <a16:creationId xmlns:a16="http://schemas.microsoft.com/office/drawing/2014/main" id="{616BE6A8-70FA-411C-96A8-1BFA276842AC}"/>
                  </a:ext>
                </a:extLst>
              </p:cNvPr>
              <p:cNvSpPr/>
              <p:nvPr/>
            </p:nvSpPr>
            <p:spPr>
              <a:xfrm>
                <a:off x="10597449" y="3132265"/>
                <a:ext cx="175509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" name="Ellipsi 33">
                <a:extLst>
                  <a:ext uri="{FF2B5EF4-FFF2-40B4-BE49-F238E27FC236}">
                    <a16:creationId xmlns:a16="http://schemas.microsoft.com/office/drawing/2014/main" id="{482FDA77-C16C-4727-A00F-42E6141B4487}"/>
                  </a:ext>
                </a:extLst>
              </p:cNvPr>
              <p:cNvSpPr/>
              <p:nvPr/>
            </p:nvSpPr>
            <p:spPr>
              <a:xfrm>
                <a:off x="10847105" y="3132265"/>
                <a:ext cx="175509" cy="175509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065CDAD0-C0C2-40B1-9519-1E80B2CFDDB9}"/>
                  </a:ext>
                </a:extLst>
              </p:cNvPr>
              <p:cNvSpPr/>
              <p:nvPr/>
            </p:nvSpPr>
            <p:spPr>
              <a:xfrm>
                <a:off x="11116075" y="5242227"/>
                <a:ext cx="750875" cy="880861"/>
              </a:xfrm>
              <a:custGeom>
                <a:avLst/>
                <a:gdLst>
                  <a:gd name="connsiteX0" fmla="*/ 0 w 750875"/>
                  <a:gd name="connsiteY0" fmla="*/ 433197 h 1060214"/>
                  <a:gd name="connsiteX1" fmla="*/ 748937 w 750875"/>
                  <a:gd name="connsiteY1" fmla="*/ 23894 h 1060214"/>
                  <a:gd name="connsiteX2" fmla="*/ 174171 w 750875"/>
                  <a:gd name="connsiteY2" fmla="*/ 1060214 h 106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0875" h="1060214">
                    <a:moveTo>
                      <a:pt x="0" y="433197"/>
                    </a:moveTo>
                    <a:cubicBezTo>
                      <a:pt x="359954" y="176294"/>
                      <a:pt x="719908" y="-80609"/>
                      <a:pt x="748937" y="23894"/>
                    </a:cubicBezTo>
                    <a:cubicBezTo>
                      <a:pt x="777966" y="128397"/>
                      <a:pt x="476068" y="594305"/>
                      <a:pt x="174171" y="1060214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Puolivapaa piirto 21">
                <a:extLst>
                  <a:ext uri="{FF2B5EF4-FFF2-40B4-BE49-F238E27FC236}">
                    <a16:creationId xmlns:a16="http://schemas.microsoft.com/office/drawing/2014/main" id="{763B33C0-A3B3-4144-8E24-C26762B02D9E}"/>
                  </a:ext>
                </a:extLst>
              </p:cNvPr>
              <p:cNvSpPr/>
              <p:nvPr/>
            </p:nvSpPr>
            <p:spPr>
              <a:xfrm flipH="1">
                <a:off x="10333692" y="3930023"/>
                <a:ext cx="248673" cy="2238061"/>
              </a:xfrm>
              <a:custGeom>
                <a:avLst/>
                <a:gdLst>
                  <a:gd name="connsiteX0" fmla="*/ 0 w 601417"/>
                  <a:gd name="connsiteY0" fmla="*/ 1867025 h 1867025"/>
                  <a:gd name="connsiteX1" fmla="*/ 597120 w 601417"/>
                  <a:gd name="connsiteY1" fmla="*/ 966683 h 1867025"/>
                  <a:gd name="connsiteX2" fmla="*/ 284343 w 601417"/>
                  <a:gd name="connsiteY2" fmla="*/ 0 h 186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417" h="1867025">
                    <a:moveTo>
                      <a:pt x="0" y="1867025"/>
                    </a:moveTo>
                    <a:cubicBezTo>
                      <a:pt x="274865" y="1572439"/>
                      <a:pt x="549730" y="1277854"/>
                      <a:pt x="597120" y="966683"/>
                    </a:cubicBezTo>
                    <a:cubicBezTo>
                      <a:pt x="644511" y="655512"/>
                      <a:pt x="284343" y="0"/>
                      <a:pt x="284343" y="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lt1"/>
                  </a:solidFill>
                </a:endParaRPr>
              </a:p>
            </p:txBody>
          </p:sp>
          <p:pic>
            <p:nvPicPr>
              <p:cNvPr id="34" name="Picture 38">
                <a:extLst>
                  <a:ext uri="{FF2B5EF4-FFF2-40B4-BE49-F238E27FC236}">
                    <a16:creationId xmlns:a16="http://schemas.microsoft.com/office/drawing/2014/main" id="{285C5AF7-65EA-439C-901A-D85B11DE5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9722461" y="5213255"/>
                <a:ext cx="896190" cy="1030313"/>
              </a:xfrm>
              <a:prstGeom prst="rect">
                <a:avLst/>
              </a:prstGeom>
            </p:spPr>
          </p:pic>
        </p:grpSp>
        <p:cxnSp>
          <p:nvCxnSpPr>
            <p:cNvPr id="23" name="Suora yhdysviiva 7">
              <a:extLst>
                <a:ext uri="{FF2B5EF4-FFF2-40B4-BE49-F238E27FC236}">
                  <a16:creationId xmlns:a16="http://schemas.microsoft.com/office/drawing/2014/main" id="{019AB82C-3298-40E5-87A5-992652614449}"/>
                </a:ext>
              </a:extLst>
            </p:cNvPr>
            <p:cNvCxnSpPr/>
            <p:nvPr/>
          </p:nvCxnSpPr>
          <p:spPr>
            <a:xfrm>
              <a:off x="727482" y="5518672"/>
              <a:ext cx="197779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584EA1B6-9872-4C21-83E3-E923F9CD9224}"/>
              </a:ext>
            </a:extLst>
          </p:cNvPr>
          <p:cNvSpPr txBox="1">
            <a:spLocks/>
          </p:cNvSpPr>
          <p:nvPr/>
        </p:nvSpPr>
        <p:spPr>
          <a:xfrm>
            <a:off x="-753754" y="4809308"/>
            <a:ext cx="625680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6600" dirty="0">
                <a:latin typeface="TrashHand" panose="00000400000000000000" pitchFamily="2" charset="0"/>
              </a:rPr>
              <a:t>Peruuttamista</a:t>
            </a:r>
          </a:p>
        </p:txBody>
      </p:sp>
    </p:spTree>
    <p:extLst>
      <p:ext uri="{BB962C8B-B14F-4D97-AF65-F5344CB8AC3E}">
        <p14:creationId xmlns:p14="http://schemas.microsoft.com/office/powerpoint/2010/main" val="345795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valmiina?</a:t>
            </a: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OLE NOPEA!</a:t>
            </a: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ECEC151172AE348A4D59A2D3BBD1DDD" ma:contentTypeVersion="8" ma:contentTypeDescription="Luo uusi asiakirja." ma:contentTypeScope="" ma:versionID="f779b8e3229605534f5af0db6be07f73">
  <xsd:schema xmlns:xsd="http://www.w3.org/2001/XMLSchema" xmlns:xs="http://www.w3.org/2001/XMLSchema" xmlns:p="http://schemas.microsoft.com/office/2006/metadata/properties" xmlns:ns2="09d6499b-f800-4434-9a6e-810f19df54b9" targetNamespace="http://schemas.microsoft.com/office/2006/metadata/properties" ma:root="true" ma:fieldsID="743d311a7b72d29e8b981e064a6e09ae" ns2:_="">
    <xsd:import namespace="09d6499b-f800-4434-9a6e-810f19df54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6499b-f800-4434-9a6e-810f19df54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64B13D-FE0E-4C51-ACF7-1F91AB121D8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EB08EC6-CD90-42C1-B50B-F372BCAFE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CABFB6-C016-4447-AAC2-6AFACA4C5E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d6499b-f800-4434-9a6e-810f19df54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3283</TotalTime>
  <Words>189</Words>
  <Application>Microsoft Office PowerPoint</Application>
  <PresentationFormat>Laajakuva</PresentationFormat>
  <Paragraphs>66</Paragraphs>
  <Slides>33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9" baseType="lpstr">
      <vt:lpstr>TrashHand</vt:lpstr>
      <vt:lpstr>Destroy</vt:lpstr>
      <vt:lpstr>Calibri Light</vt:lpstr>
      <vt:lpstr>Calibri</vt:lpstr>
      <vt:lpstr>Arial</vt:lpstr>
      <vt:lpstr>Office Theme</vt:lpstr>
      <vt:lpstr>PowerPoint-esitys</vt:lpstr>
      <vt:lpstr>VESISANKARIT</vt:lpstr>
      <vt:lpstr>KUMPI VASTAUKSISTA ON OIKEIN?</vt:lpstr>
      <vt:lpstr>VASTAUS</vt:lpstr>
      <vt:lpstr>Harkka-kysymys</vt:lpstr>
      <vt:lpstr>Mitä on  huopaaminen?</vt:lpstr>
      <vt:lpstr>Mitä on huopaaminen?</vt:lpstr>
      <vt:lpstr>valmiina?</vt:lpstr>
      <vt:lpstr>OLE NOPEA!</vt:lpstr>
      <vt:lpstr>Kuinka kovaa  kajakilla voi meloa?</vt:lpstr>
      <vt:lpstr>Kuinka kovaa  kajakilla voi meloa?</vt:lpstr>
      <vt:lpstr>NYT Vastaus NÄIN!</vt:lpstr>
      <vt:lpstr>Mikä ilmansuunta on idän ja etelän välissä? </vt:lpstr>
      <vt:lpstr>Mikä ilmansuunta on idän ja etelän välissä? ?</vt:lpstr>
      <vt:lpstr>VEDEN KANNATTAVA VOIMA ON PINTAJÄNNITYS</vt:lpstr>
      <vt:lpstr>VEDEN KANNATTAVA VOIMA ON PINTAJÄNNITYS</vt:lpstr>
      <vt:lpstr>NYT Vastaus NÄIN!</vt:lpstr>
      <vt:lpstr>PELASTUSLIIVEJÄ EI TARVITSE KÄYTTÄÄ, jos osaa uida?</vt:lpstr>
      <vt:lpstr>PELASTUSLIIVEJÄ EI TARVITSE KÄYTTÄÄ, jos osaa uida?</vt:lpstr>
      <vt:lpstr>Tajuton henkilö asetetaan?</vt:lpstr>
      <vt:lpstr>Tajuton henkilö asetetaan?</vt:lpstr>
      <vt:lpstr>NYT Vastaus NÄIN!</vt:lpstr>
      <vt:lpstr>SukeltAessa paine tasataan sulkemalla silmät?</vt:lpstr>
      <vt:lpstr>SukeltAessa paine tasataan sulkemalla silmät?</vt:lpstr>
      <vt:lpstr>NÄKÖRAJOITTEINEN HENKILÖ VOI OSALLISTUA UIMAKILPAILUIHIN? </vt:lpstr>
      <vt:lpstr>NÄKÖRAJOITTEINEN HENKILÖ VOI OSALLISTUA UIMAKILPAILUIHIN? </vt:lpstr>
      <vt:lpstr>NYT Vastaus NÄIN!</vt:lpstr>
      <vt:lpstr>NASKALI ON …</vt:lpstr>
      <vt:lpstr>NASKALI ON …</vt:lpstr>
      <vt:lpstr>märkäpuku</vt:lpstr>
      <vt:lpstr>märkäpuku</vt:lpstr>
      <vt:lpstr>PowerPoint-esitys</vt:lpstr>
      <vt:lpstr>PowerPoint-esitys</vt:lpstr>
    </vt:vector>
  </TitlesOfParts>
  <Company>LIKES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Susanna Aulin</cp:lastModifiedBy>
  <cp:revision>42</cp:revision>
  <dcterms:created xsi:type="dcterms:W3CDTF">2015-01-27T10:05:43Z</dcterms:created>
  <dcterms:modified xsi:type="dcterms:W3CDTF">2021-03-05T10:42:47Z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0x0101000ECEC151172AE348A4D59A2D3BBD1DDD</vt:lpwstr>
  </property>
</Properties>
</file>